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6" autoAdjust="0"/>
    <p:restoredTop sz="94660"/>
  </p:normalViewPr>
  <p:slideViewPr>
    <p:cSldViewPr snapToGrid="0">
      <p:cViewPr varScale="1">
        <p:scale>
          <a:sx n="91" d="100"/>
          <a:sy n="91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FIJI ITINERARY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For Honeymooners and Families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2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7-Days Fiji Itinerary for Honeymooners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458" y="1625601"/>
            <a:ext cx="8596668" cy="43232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Best Time to Visit Fiji</a:t>
            </a:r>
          </a:p>
          <a:p>
            <a:pPr marL="0" indent="0">
              <a:buNone/>
            </a:pPr>
            <a:r>
              <a:rPr lang="en-US" dirty="0" smtClean="0"/>
              <a:t> 	The </a:t>
            </a:r>
            <a:r>
              <a:rPr lang="en-US" dirty="0"/>
              <a:t>peak Fiji travel season is July through September, where you'll find the best </a:t>
            </a:r>
            <a:r>
              <a:rPr lang="en-US" dirty="0" smtClean="0"/>
              <a:t>	weather</a:t>
            </a:r>
            <a:r>
              <a:rPr lang="en-US" dirty="0"/>
              <a:t> and </a:t>
            </a:r>
            <a:r>
              <a:rPr lang="en-US" dirty="0" err="1"/>
              <a:t>dryest</a:t>
            </a:r>
            <a:r>
              <a:rPr lang="en-US" dirty="0"/>
              <a:t> months. The wet season lasts from November through April, </a:t>
            </a:r>
            <a:r>
              <a:rPr lang="en-US" dirty="0" smtClean="0"/>
              <a:t>	when </a:t>
            </a:r>
            <a:r>
              <a:rPr lang="en-US" dirty="0"/>
              <a:t>you can expect a lot of humidity and short storms.</a:t>
            </a:r>
          </a:p>
          <a:p>
            <a:r>
              <a:rPr lang="en-US" b="1" dirty="0"/>
              <a:t>Best weather</a:t>
            </a:r>
            <a:r>
              <a:rPr lang="en-US" dirty="0"/>
              <a:t>: July to September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Festival </a:t>
            </a:r>
            <a:r>
              <a:rPr lang="en-US" b="1" dirty="0"/>
              <a:t>highlights</a:t>
            </a:r>
            <a:r>
              <a:rPr lang="en-US" dirty="0"/>
              <a:t>: The Fiji Day celebrations in October mark the country's independence with parades, music and dance; the Festival of Lights during Diwali is celebrated with fireworks, sweets and open houses; the Hibiscus Festival in August is one of Fiji's largest festivals, featuring beauty pageants, parades and live entertainment in Suva.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7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02826" y="983528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Few logistics to </a:t>
            </a:r>
            <a:br>
              <a:rPr lang="en-US" dirty="0" smtClean="0"/>
            </a:br>
            <a:r>
              <a:rPr lang="en-US" dirty="0" smtClean="0"/>
              <a:t>keep in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204" y="2503489"/>
            <a:ext cx="8596668" cy="3880773"/>
          </a:xfrm>
        </p:spPr>
        <p:txBody>
          <a:bodyPr>
            <a:normAutofit/>
          </a:bodyPr>
          <a:lstStyle/>
          <a:p>
            <a:r>
              <a:rPr lang="en-US" b="1" dirty="0"/>
              <a:t>Language:</a:t>
            </a:r>
            <a:r>
              <a:rPr lang="en-US" dirty="0"/>
              <a:t> Along with </a:t>
            </a:r>
            <a:r>
              <a:rPr lang="en-US" dirty="0" err="1"/>
              <a:t>Fijan</a:t>
            </a:r>
            <a:r>
              <a:rPr lang="en-US" dirty="0"/>
              <a:t> and </a:t>
            </a:r>
            <a:r>
              <a:rPr lang="en-US" dirty="0" err="1"/>
              <a:t>Fijan</a:t>
            </a:r>
            <a:r>
              <a:rPr lang="en-US" dirty="0"/>
              <a:t> Hindi, English is also an official language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Location</a:t>
            </a:r>
            <a:r>
              <a:rPr lang="en-US" b="1" dirty="0"/>
              <a:t>:</a:t>
            </a:r>
            <a:r>
              <a:rPr lang="en-US" dirty="0"/>
              <a:t> Fiji is an archipelago in the South Pacific Ocean, located northeast of New Zealand and northwest of Tonga. It comprises more than 300 islands, with Viti </a:t>
            </a:r>
            <a:r>
              <a:rPr lang="en-US" dirty="0" err="1"/>
              <a:t>Levu</a:t>
            </a:r>
            <a:r>
              <a:rPr lang="en-US" dirty="0"/>
              <a:t> and Vanua </a:t>
            </a:r>
            <a:r>
              <a:rPr lang="en-US" dirty="0" err="1"/>
              <a:t>Levu</a:t>
            </a:r>
            <a:r>
              <a:rPr lang="en-US" dirty="0"/>
              <a:t> being the largest and most populous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Currency</a:t>
            </a:r>
            <a:r>
              <a:rPr lang="en-US" b="1" dirty="0"/>
              <a:t>:</a:t>
            </a:r>
            <a:r>
              <a:rPr lang="en-US" dirty="0"/>
              <a:t> The Fijian Dollar (FJD</a:t>
            </a:r>
            <a:r>
              <a:rPr lang="en-US" dirty="0" smtClean="0"/>
              <a:t>).</a:t>
            </a:r>
          </a:p>
          <a:p>
            <a:r>
              <a:rPr lang="en-US" b="1" dirty="0" smtClean="0"/>
              <a:t>Getting </a:t>
            </a:r>
            <a:r>
              <a:rPr lang="en-US" b="1" dirty="0"/>
              <a:t>around:</a:t>
            </a:r>
            <a:r>
              <a:rPr lang="en-US" dirty="0"/>
              <a:t> The most efficient way to explore Fiji's islands is by domestic flights and ferries. For getting around larger islands like Viti </a:t>
            </a:r>
            <a:r>
              <a:rPr lang="en-US" dirty="0" err="1"/>
              <a:t>Levu</a:t>
            </a:r>
            <a:r>
              <a:rPr lang="en-US" dirty="0"/>
              <a:t>, rental cars, taxis and buses are available. Many resorts also offer transfers and organized tours to popular attractions.</a:t>
            </a:r>
          </a:p>
        </p:txBody>
      </p:sp>
      <p:pic>
        <p:nvPicPr>
          <p:cNvPr id="3080" name="Picture 8" descr="Island Hopping Fiji Honeymoon | Custom Fiji Vacations | About Fiji Trav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133" y="358295"/>
            <a:ext cx="4380397" cy="204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1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to pack for a Fiji Honeymoon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774" y="1417639"/>
            <a:ext cx="8596668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The most important things on your packing checklist should include lightweight and breathable clothing suitable for the tropics and comfortable sandals. Essential sun protection items like reef-safe sunscreen, a wide-brimmed hat and UV-protective sunglasses are also key. You'll also want to pack a lightweight rain jacket in your honeymoon luggage, in case you run into the occasional shower.</a:t>
            </a:r>
          </a:p>
        </p:txBody>
      </p:sp>
      <p:pic>
        <p:nvPicPr>
          <p:cNvPr id="4098" name="Picture 2" descr="Water bures in Fij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859" y="3689006"/>
            <a:ext cx="3696671" cy="259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Itinerary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2313"/>
            <a:ext cx="8596668" cy="42927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Here’s a perfect </a:t>
            </a:r>
            <a:r>
              <a:rPr lang="en-US" b="1" dirty="0"/>
              <a:t>7-day honeymoon itinerary to Fiji</a:t>
            </a:r>
            <a:r>
              <a:rPr lang="en-US" dirty="0"/>
              <a:t>, packed with beach visits, romantic activities, and cultural experiences. This itinerary balances relaxation, adventure, and local immersion while ensuring a maximum number of beach stops for an unforgettable tropical getaway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algn="ctr"/>
            <a:r>
              <a:rPr lang="en-US" sz="1900" b="1" dirty="0"/>
              <a:t>Day 1: Arrival in </a:t>
            </a:r>
            <a:r>
              <a:rPr lang="en-US" sz="1900" b="1" dirty="0" err="1"/>
              <a:t>Nadi</a:t>
            </a:r>
            <a:endParaRPr lang="en-US" sz="1900" b="1" dirty="0"/>
          </a:p>
          <a:p>
            <a:r>
              <a:rPr lang="en-US" sz="1700" b="1" dirty="0"/>
              <a:t>Travel Time</a:t>
            </a:r>
            <a:r>
              <a:rPr lang="en-US" sz="1700" dirty="0"/>
              <a:t>: Arrival at </a:t>
            </a:r>
            <a:r>
              <a:rPr lang="en-US" sz="1700" dirty="0" err="1"/>
              <a:t>Nadi</a:t>
            </a:r>
            <a:r>
              <a:rPr lang="en-US" sz="1700" dirty="0"/>
              <a:t> International Airport.</a:t>
            </a:r>
          </a:p>
          <a:p>
            <a:pPr marL="457200" lvl="1" indent="0">
              <a:buNone/>
            </a:pPr>
            <a:r>
              <a:rPr lang="en-US" sz="1700" b="1" dirty="0"/>
              <a:t>Transfer</a:t>
            </a:r>
            <a:r>
              <a:rPr lang="en-US" sz="1700" dirty="0"/>
              <a:t>: Private car or resort shuttle transfer to your accommodation.</a:t>
            </a:r>
          </a:p>
          <a:p>
            <a:r>
              <a:rPr lang="en-US" sz="1700" b="1" dirty="0"/>
              <a:t>Accommodation</a:t>
            </a:r>
            <a:r>
              <a:rPr lang="en-US" sz="1700" dirty="0"/>
              <a:t>: </a:t>
            </a:r>
            <a:r>
              <a:rPr lang="en-US" sz="1700" b="1" dirty="0" err="1"/>
              <a:t>Tokoriki</a:t>
            </a:r>
            <a:r>
              <a:rPr lang="en-US" sz="1700" b="1" dirty="0"/>
              <a:t> Island Resort</a:t>
            </a:r>
            <a:r>
              <a:rPr lang="en-US" sz="1700" dirty="0"/>
              <a:t> (luxury adults-only resort in the </a:t>
            </a:r>
            <a:r>
              <a:rPr lang="en-US" sz="1700" dirty="0" err="1"/>
              <a:t>Mamanuca</a:t>
            </a:r>
            <a:r>
              <a:rPr lang="en-US" sz="1700" dirty="0"/>
              <a:t> Islands).</a:t>
            </a:r>
          </a:p>
          <a:p>
            <a:pPr marL="457200" lvl="1" indent="0">
              <a:buNone/>
            </a:pPr>
            <a:r>
              <a:rPr lang="en-US" sz="1700" b="1" dirty="0"/>
              <a:t>Room Type</a:t>
            </a:r>
            <a:r>
              <a:rPr lang="en-US" sz="1700" dirty="0"/>
              <a:t>: Beachfront Pool Bure (private pool, ocean views, perfect for couples).</a:t>
            </a:r>
          </a:p>
          <a:p>
            <a:r>
              <a:rPr lang="en-US" sz="1700" b="1" dirty="0"/>
              <a:t>Afternoon</a:t>
            </a:r>
            <a:r>
              <a:rPr lang="en-US" sz="1700" dirty="0"/>
              <a:t>: Settle in and relax at </a:t>
            </a:r>
            <a:r>
              <a:rPr lang="en-US" sz="1700" b="1" dirty="0" err="1"/>
              <a:t>Tokoriki</a:t>
            </a:r>
            <a:r>
              <a:rPr lang="en-US" sz="1700" b="1" dirty="0"/>
              <a:t> Island's private beach</a:t>
            </a:r>
            <a:r>
              <a:rPr lang="en-US" sz="1700" dirty="0"/>
              <a:t>.</a:t>
            </a:r>
          </a:p>
          <a:p>
            <a:pPr marL="457200" lvl="1" indent="0">
              <a:buNone/>
            </a:pPr>
            <a:r>
              <a:rPr lang="en-US" sz="1700" b="1" dirty="0"/>
              <a:t>Activity</a:t>
            </a:r>
            <a:r>
              <a:rPr lang="en-US" sz="1700" dirty="0"/>
              <a:t>: Stroll along the shore and watch the sunset.</a:t>
            </a:r>
          </a:p>
          <a:p>
            <a:r>
              <a:rPr lang="en-US" sz="1700" b="1" dirty="0"/>
              <a:t>Dinner</a:t>
            </a:r>
            <a:r>
              <a:rPr lang="en-US" sz="1700" dirty="0"/>
              <a:t>: Romantic beachside dinner at the resort’s restaurant, serving Fijian and international cuisine.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8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8069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Itinerary </a:t>
            </a:r>
            <a:r>
              <a:rPr lang="en-US" sz="3100" dirty="0"/>
              <a:t>Details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87669"/>
            <a:ext cx="8596668" cy="529721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1600" b="1" dirty="0"/>
              <a:t>Day 2: Beach and Snorkeling</a:t>
            </a:r>
          </a:p>
          <a:p>
            <a:r>
              <a:rPr lang="en-US" sz="1400" b="1" dirty="0"/>
              <a:t>Morning</a:t>
            </a:r>
            <a:r>
              <a:rPr lang="en-US" sz="1400" dirty="0"/>
              <a:t>: After breakfast, head to </a:t>
            </a:r>
            <a:r>
              <a:rPr lang="en-US" sz="1400" b="1" dirty="0" err="1"/>
              <a:t>Tokoriki's</a:t>
            </a:r>
            <a:r>
              <a:rPr lang="en-US" sz="1400" b="1" dirty="0"/>
              <a:t> main beach</a:t>
            </a:r>
            <a:r>
              <a:rPr lang="en-US" sz="1400" dirty="0"/>
              <a:t> for a morning swim or snorkeling session. The reef surrounding the island is full of colorful coral and tropical </a:t>
            </a:r>
            <a:r>
              <a:rPr lang="en-US" sz="1400" dirty="0" smtClean="0"/>
              <a:t>fish.</a:t>
            </a:r>
          </a:p>
          <a:p>
            <a:pPr marL="0" indent="0">
              <a:buNone/>
            </a:pPr>
            <a:r>
              <a:rPr lang="en-US" sz="1400" b="1" dirty="0" smtClean="0"/>
              <a:t>Activity</a:t>
            </a:r>
            <a:r>
              <a:rPr lang="en-US" sz="1400" dirty="0"/>
              <a:t>: Half-day </a:t>
            </a:r>
            <a:r>
              <a:rPr lang="en-US" sz="1400" b="1" dirty="0"/>
              <a:t>snorkeling trip</a:t>
            </a:r>
            <a:r>
              <a:rPr lang="en-US" sz="1400" dirty="0"/>
              <a:t> to nearby reefs around the </a:t>
            </a:r>
            <a:r>
              <a:rPr lang="en-US" sz="1400" dirty="0" err="1"/>
              <a:t>Mamanuca</a:t>
            </a:r>
            <a:r>
              <a:rPr lang="en-US" sz="1400" dirty="0"/>
              <a:t> Islands.</a:t>
            </a:r>
          </a:p>
          <a:p>
            <a:r>
              <a:rPr lang="en-US" sz="1400" b="1" dirty="0"/>
              <a:t>Lunch</a:t>
            </a:r>
            <a:r>
              <a:rPr lang="en-US" sz="1400" dirty="0"/>
              <a:t>: Beach picnic organized by the resort.</a:t>
            </a:r>
          </a:p>
          <a:p>
            <a:r>
              <a:rPr lang="en-US" sz="1400" b="1" dirty="0"/>
              <a:t>Afternoon</a:t>
            </a:r>
            <a:r>
              <a:rPr lang="en-US" sz="1400" dirty="0"/>
              <a:t>: Return to the resort for a couples' </a:t>
            </a:r>
            <a:r>
              <a:rPr lang="en-US" sz="1400" b="1" dirty="0"/>
              <a:t>spa treatment</a:t>
            </a:r>
            <a:r>
              <a:rPr lang="en-US" sz="1400" dirty="0"/>
              <a:t> (Fijian coconut oil massage).</a:t>
            </a:r>
          </a:p>
          <a:p>
            <a:r>
              <a:rPr lang="en-US" sz="1400" b="1" dirty="0"/>
              <a:t>Dinner</a:t>
            </a:r>
            <a:r>
              <a:rPr lang="en-US" sz="1400" dirty="0"/>
              <a:t>: Enjoy an intimate </a:t>
            </a:r>
            <a:r>
              <a:rPr lang="en-US" sz="1400" b="1" dirty="0"/>
              <a:t>private candlelit dinner</a:t>
            </a:r>
            <a:r>
              <a:rPr lang="en-US" sz="1400" dirty="0"/>
              <a:t> by the beach, under the stars.</a:t>
            </a:r>
          </a:p>
          <a:p>
            <a:pPr algn="ctr"/>
            <a:r>
              <a:rPr lang="en-US" sz="1600" b="1" dirty="0"/>
              <a:t>Day 3: Day Trip to Castaway Island and </a:t>
            </a:r>
            <a:r>
              <a:rPr lang="en-US" sz="1600" b="1" dirty="0" err="1"/>
              <a:t>Monuriki</a:t>
            </a:r>
            <a:r>
              <a:rPr lang="en-US" sz="1600" b="1" dirty="0"/>
              <a:t> Island</a:t>
            </a:r>
          </a:p>
          <a:p>
            <a:r>
              <a:rPr lang="en-US" sz="1500" b="1" dirty="0"/>
              <a:t>Travel Time</a:t>
            </a:r>
            <a:r>
              <a:rPr lang="en-US" sz="1500" dirty="0"/>
              <a:t>: Short boat ride to </a:t>
            </a:r>
            <a:r>
              <a:rPr lang="en-US" sz="1500" b="1" dirty="0"/>
              <a:t>Castaway Island</a:t>
            </a:r>
            <a:r>
              <a:rPr lang="en-US" sz="1500" dirty="0"/>
              <a:t> and </a:t>
            </a:r>
            <a:r>
              <a:rPr lang="en-US" sz="1500" b="1" dirty="0" err="1"/>
              <a:t>Monuriki</a:t>
            </a:r>
            <a:r>
              <a:rPr lang="en-US" sz="1500" b="1" dirty="0"/>
              <a:t> Island</a:t>
            </a:r>
            <a:r>
              <a:rPr lang="en-US" sz="1500" dirty="0"/>
              <a:t> (where </a:t>
            </a:r>
            <a:r>
              <a:rPr lang="en-US" sz="1500" i="1" dirty="0"/>
              <a:t>Cast Away</a:t>
            </a:r>
            <a:r>
              <a:rPr lang="en-US" sz="1500" dirty="0"/>
              <a:t> was filmed).</a:t>
            </a:r>
          </a:p>
          <a:p>
            <a:pPr marL="0" indent="0">
              <a:buNone/>
            </a:pPr>
            <a:r>
              <a:rPr lang="en-US" sz="1500" b="1" dirty="0"/>
              <a:t>Activity</a:t>
            </a:r>
            <a:r>
              <a:rPr lang="en-US" sz="1500" dirty="0"/>
              <a:t>: Full day of beach hopping, snorkeling, and exploring the pristine waters around these islands.</a:t>
            </a:r>
          </a:p>
          <a:p>
            <a:pPr marL="457200" lvl="1" indent="0">
              <a:buNone/>
            </a:pPr>
            <a:r>
              <a:rPr lang="en-US" sz="1500" b="1" dirty="0" err="1"/>
              <a:t>Monuriki</a:t>
            </a:r>
            <a:r>
              <a:rPr lang="en-US" sz="1500" b="1" dirty="0"/>
              <a:t> Island</a:t>
            </a:r>
            <a:r>
              <a:rPr lang="en-US" sz="1500" dirty="0"/>
              <a:t>: White sandy beaches and crystal-clear waters ideal for swimming and snorkeling.</a:t>
            </a:r>
          </a:p>
          <a:p>
            <a:r>
              <a:rPr lang="en-US" sz="1500" b="1" dirty="0"/>
              <a:t>Lunch</a:t>
            </a:r>
            <a:r>
              <a:rPr lang="en-US" sz="1500" dirty="0"/>
              <a:t>: Picnic lunch on the beach, prepared by the resort.</a:t>
            </a:r>
          </a:p>
          <a:p>
            <a:r>
              <a:rPr lang="en-US" sz="1500" b="1" dirty="0"/>
              <a:t>Afternoon</a:t>
            </a:r>
            <a:r>
              <a:rPr lang="en-US" sz="1500" dirty="0"/>
              <a:t>: Relax on the beach or enjoy more snorkeling.</a:t>
            </a:r>
          </a:p>
          <a:p>
            <a:r>
              <a:rPr lang="en-US" sz="1500" b="1" dirty="0"/>
              <a:t>Evening</a:t>
            </a:r>
            <a:r>
              <a:rPr lang="en-US" sz="1500" dirty="0"/>
              <a:t>: Return to </a:t>
            </a:r>
            <a:r>
              <a:rPr lang="en-US" sz="1500" dirty="0" err="1"/>
              <a:t>Tokoriki</a:t>
            </a:r>
            <a:r>
              <a:rPr lang="en-US" sz="1500" dirty="0"/>
              <a:t> Island Resort for a romantic dinner.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0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80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87669"/>
            <a:ext cx="8596668" cy="522364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1700" b="1" dirty="0"/>
              <a:t>Day 4: Private Beach Picnic and Adventure</a:t>
            </a:r>
          </a:p>
          <a:p>
            <a:r>
              <a:rPr lang="en-US" sz="1600" b="1" dirty="0"/>
              <a:t>Morning</a:t>
            </a:r>
            <a:r>
              <a:rPr lang="en-US" sz="1600" dirty="0"/>
              <a:t>: </a:t>
            </a:r>
            <a:r>
              <a:rPr lang="en-US" sz="1600" b="1" dirty="0"/>
              <a:t>Private beach picnic</a:t>
            </a:r>
            <a:r>
              <a:rPr lang="en-US" sz="1600" dirty="0"/>
              <a:t> on one of the resort’s secluded beaches. Enjoy some quiet time together away from the crowds.</a:t>
            </a:r>
          </a:p>
          <a:p>
            <a:pPr marL="0" indent="0">
              <a:buNone/>
            </a:pPr>
            <a:r>
              <a:rPr lang="en-US" sz="1600" b="1" dirty="0"/>
              <a:t>Activity</a:t>
            </a:r>
            <a:r>
              <a:rPr lang="en-US" sz="1600" dirty="0"/>
              <a:t>: Explore the local reef through a </a:t>
            </a:r>
            <a:r>
              <a:rPr lang="en-US" sz="1600" b="1" dirty="0"/>
              <a:t>couples’ kayaking</a:t>
            </a:r>
            <a:r>
              <a:rPr lang="en-US" sz="1600" dirty="0"/>
              <a:t> experience.</a:t>
            </a:r>
          </a:p>
          <a:p>
            <a:r>
              <a:rPr lang="en-US" sz="1600" b="1" dirty="0" smtClean="0"/>
              <a:t>Afternoon</a:t>
            </a:r>
            <a:r>
              <a:rPr lang="en-US" sz="1600" dirty="0" smtClean="0"/>
              <a:t>: </a:t>
            </a:r>
            <a:r>
              <a:rPr lang="en-US" sz="1600" b="1" dirty="0" smtClean="0"/>
              <a:t>Stand-up </a:t>
            </a:r>
            <a:r>
              <a:rPr lang="en-US" sz="1600" b="1" dirty="0" err="1" smtClean="0"/>
              <a:t>paddleboarding</a:t>
            </a:r>
            <a:r>
              <a:rPr lang="en-US" sz="1600" dirty="0" smtClean="0"/>
              <a:t> or relax by the resort pool.</a:t>
            </a:r>
          </a:p>
          <a:p>
            <a:r>
              <a:rPr lang="en-US" sz="1600" b="1" dirty="0" smtClean="0"/>
              <a:t>Evening</a:t>
            </a:r>
            <a:r>
              <a:rPr lang="en-US" sz="1600" dirty="0"/>
              <a:t>: Take a </a:t>
            </a:r>
            <a:r>
              <a:rPr lang="en-US" sz="1600" b="1" dirty="0"/>
              <a:t>sunset cruise</a:t>
            </a:r>
            <a:r>
              <a:rPr lang="en-US" sz="1600" dirty="0"/>
              <a:t> around the </a:t>
            </a:r>
            <a:r>
              <a:rPr lang="en-US" sz="1600" dirty="0" err="1"/>
              <a:t>Mamanuca</a:t>
            </a:r>
            <a:r>
              <a:rPr lang="en-US" sz="1600" dirty="0"/>
              <a:t> Islands. Sip champagne as the sun sets over the Pacific.</a:t>
            </a:r>
          </a:p>
          <a:p>
            <a:pPr algn="ctr"/>
            <a:r>
              <a:rPr lang="en-US" sz="1700" b="1" dirty="0"/>
              <a:t>Day 5: Coral Coast and </a:t>
            </a:r>
            <a:r>
              <a:rPr lang="en-US" sz="1700" b="1" dirty="0" err="1"/>
              <a:t>Natadola</a:t>
            </a:r>
            <a:r>
              <a:rPr lang="en-US" sz="1700" b="1" dirty="0"/>
              <a:t> Beach</a:t>
            </a:r>
          </a:p>
          <a:p>
            <a:r>
              <a:rPr lang="en-US" sz="1500" b="1" dirty="0"/>
              <a:t>Travel Time</a:t>
            </a:r>
            <a:r>
              <a:rPr lang="en-US" sz="1500" dirty="0"/>
              <a:t>: Boat transfer to the mainland followed by a drive to the Coral Coast.</a:t>
            </a:r>
          </a:p>
          <a:p>
            <a:pPr marL="0" indent="0">
              <a:buNone/>
            </a:pPr>
            <a:r>
              <a:rPr lang="en-US" sz="1500" b="1" dirty="0"/>
              <a:t>Accommodation</a:t>
            </a:r>
            <a:r>
              <a:rPr lang="en-US" sz="1500" dirty="0"/>
              <a:t>: Check-in at </a:t>
            </a:r>
            <a:r>
              <a:rPr lang="en-US" sz="1500" b="1" dirty="0"/>
              <a:t>InterContinental Fiji Golf Resort &amp; Spa</a:t>
            </a:r>
            <a:r>
              <a:rPr lang="en-US" sz="1500" dirty="0"/>
              <a:t> on </a:t>
            </a:r>
            <a:r>
              <a:rPr lang="en-US" sz="1500" b="1" dirty="0" err="1"/>
              <a:t>Natadola</a:t>
            </a:r>
            <a:r>
              <a:rPr lang="en-US" sz="1500" b="1" dirty="0"/>
              <a:t> Beach</a:t>
            </a:r>
            <a:r>
              <a:rPr lang="en-US" sz="1500" dirty="0"/>
              <a:t>, one of Fiji’s best beaches.</a:t>
            </a:r>
          </a:p>
          <a:p>
            <a:r>
              <a:rPr lang="en-US" sz="1500" b="1" dirty="0"/>
              <a:t>Morning Activity</a:t>
            </a:r>
            <a:r>
              <a:rPr lang="en-US" sz="1500" dirty="0"/>
              <a:t>: Explore </a:t>
            </a:r>
            <a:r>
              <a:rPr lang="en-US" sz="1500" b="1" dirty="0" err="1"/>
              <a:t>Natadola</a:t>
            </a:r>
            <a:r>
              <a:rPr lang="en-US" sz="1500" b="1" dirty="0"/>
              <a:t> Beach</a:t>
            </a:r>
            <a:r>
              <a:rPr lang="en-US" sz="1500" dirty="0"/>
              <a:t>, a stunning long stretch of white sand and turquoise water.</a:t>
            </a:r>
          </a:p>
          <a:p>
            <a:pPr marL="457200" lvl="1" indent="0">
              <a:buNone/>
            </a:pPr>
            <a:r>
              <a:rPr lang="en-US" sz="1500" b="1" dirty="0"/>
              <a:t>Activity</a:t>
            </a:r>
            <a:r>
              <a:rPr lang="en-US" sz="1500" dirty="0"/>
              <a:t>: Beach horseback riding along the shore.</a:t>
            </a:r>
          </a:p>
          <a:p>
            <a:r>
              <a:rPr lang="en-US" sz="1500" b="1" dirty="0"/>
              <a:t>Lunch</a:t>
            </a:r>
            <a:r>
              <a:rPr lang="en-US" sz="1500" dirty="0"/>
              <a:t>: Enjoy a meal at </a:t>
            </a:r>
            <a:r>
              <a:rPr lang="en-US" sz="1500" b="1" dirty="0"/>
              <a:t>Toba Bar &amp; Grill</a:t>
            </a:r>
            <a:r>
              <a:rPr lang="en-US" sz="1500" dirty="0"/>
              <a:t>, a beachfront restaurant at the InterContinental.</a:t>
            </a:r>
          </a:p>
          <a:p>
            <a:r>
              <a:rPr lang="en-US" sz="1500" b="1" dirty="0"/>
              <a:t>Afternoon</a:t>
            </a:r>
            <a:r>
              <a:rPr lang="en-US" sz="1500" dirty="0"/>
              <a:t>: Relax at </a:t>
            </a:r>
            <a:r>
              <a:rPr lang="en-US" sz="1500" b="1" dirty="0" err="1"/>
              <a:t>Natadola</a:t>
            </a:r>
            <a:r>
              <a:rPr lang="en-US" sz="1500" b="1" dirty="0"/>
              <a:t> Bay</a:t>
            </a:r>
            <a:r>
              <a:rPr lang="en-US" sz="1500" dirty="0"/>
              <a:t> or indulge in a couples' spa treatment at the resort.</a:t>
            </a:r>
          </a:p>
          <a:p>
            <a:r>
              <a:rPr lang="en-US" sz="1500" b="1" dirty="0"/>
              <a:t>Evening</a:t>
            </a:r>
            <a:r>
              <a:rPr lang="en-US" sz="1500" dirty="0"/>
              <a:t>: Romantic dinner at </a:t>
            </a:r>
            <a:r>
              <a:rPr lang="en-US" sz="1500" b="1" dirty="0" err="1"/>
              <a:t>Navo</a:t>
            </a:r>
            <a:r>
              <a:rPr lang="en-US" sz="1500" b="1" dirty="0"/>
              <a:t> Restaurant</a:t>
            </a:r>
            <a:r>
              <a:rPr lang="en-US" sz="1500" dirty="0"/>
              <a:t>, offering fine dining with ocean views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15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80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/>
              <a:t>Itinerary</a:t>
            </a:r>
            <a:r>
              <a:rPr lang="en-US" dirty="0"/>
              <a:t>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87669"/>
            <a:ext cx="8596668" cy="4853693"/>
          </a:xfrm>
        </p:spPr>
        <p:txBody>
          <a:bodyPr/>
          <a:lstStyle/>
          <a:p>
            <a:pPr algn="ctr"/>
            <a:r>
              <a:rPr lang="en-US" b="1" dirty="0"/>
              <a:t>Day 6: Sigatoka River and Eco Tour</a:t>
            </a:r>
          </a:p>
          <a:p>
            <a:r>
              <a:rPr lang="en-US" sz="1600" b="1" dirty="0"/>
              <a:t>Morning</a:t>
            </a:r>
            <a:r>
              <a:rPr lang="en-US" sz="1600" dirty="0"/>
              <a:t>: Take a </a:t>
            </a:r>
            <a:r>
              <a:rPr lang="en-US" sz="1600" b="1" dirty="0"/>
              <a:t>Sigatoka River safari</a:t>
            </a:r>
            <a:r>
              <a:rPr lang="en-US" sz="1600" dirty="0"/>
              <a:t> (half-day trip). Learn about Fijian culture and explore villages along the river.</a:t>
            </a:r>
          </a:p>
          <a:p>
            <a:r>
              <a:rPr lang="en-US" sz="1600" b="1" dirty="0"/>
              <a:t>Lunch</a:t>
            </a:r>
            <a:r>
              <a:rPr lang="en-US" sz="1600" dirty="0"/>
              <a:t>: Enjoy traditional Fijian cuisine in a local village.</a:t>
            </a:r>
          </a:p>
          <a:p>
            <a:r>
              <a:rPr lang="en-US" sz="1600" b="1" dirty="0"/>
              <a:t>Afternoon</a:t>
            </a:r>
            <a:r>
              <a:rPr lang="en-US" sz="1600" dirty="0"/>
              <a:t>: Return to </a:t>
            </a:r>
            <a:r>
              <a:rPr lang="en-US" sz="1600" dirty="0" err="1"/>
              <a:t>Natadola</a:t>
            </a:r>
            <a:r>
              <a:rPr lang="en-US" sz="1600" dirty="0"/>
              <a:t> Beach for some more beach time and relaxation.</a:t>
            </a:r>
          </a:p>
          <a:p>
            <a:r>
              <a:rPr lang="en-US" sz="1600" b="1" dirty="0"/>
              <a:t>Evening</a:t>
            </a:r>
            <a:r>
              <a:rPr lang="en-US" sz="1600" dirty="0"/>
              <a:t>: Romantic beachfront BBQ at the InterContinental, arranged just for the two of you.</a:t>
            </a:r>
          </a:p>
          <a:p>
            <a:endParaRPr lang="en-US" sz="2000" dirty="0" smtClean="0"/>
          </a:p>
          <a:p>
            <a:pPr algn="ctr"/>
            <a:r>
              <a:rPr lang="en-US" sz="1600" b="1" dirty="0"/>
              <a:t>Day 7: Departure</a:t>
            </a:r>
          </a:p>
          <a:p>
            <a:r>
              <a:rPr lang="en-US" sz="1600" b="1" dirty="0"/>
              <a:t>Morning</a:t>
            </a:r>
            <a:r>
              <a:rPr lang="en-US" sz="1600" dirty="0"/>
              <a:t>: Final swim or beach walk at </a:t>
            </a:r>
            <a:r>
              <a:rPr lang="en-US" sz="1600" dirty="0" err="1"/>
              <a:t>Natadola</a:t>
            </a:r>
            <a:r>
              <a:rPr lang="en-US" sz="1600" dirty="0"/>
              <a:t> Beach.</a:t>
            </a:r>
          </a:p>
          <a:p>
            <a:r>
              <a:rPr lang="en-US" sz="1600" b="1" dirty="0"/>
              <a:t>Lunch</a:t>
            </a:r>
            <a:r>
              <a:rPr lang="en-US" sz="1600" dirty="0"/>
              <a:t>: Light lunch at </a:t>
            </a:r>
            <a:r>
              <a:rPr lang="en-US" sz="1600" b="1" dirty="0" err="1"/>
              <a:t>Sanasana</a:t>
            </a:r>
            <a:r>
              <a:rPr lang="en-US" sz="1600" b="1" dirty="0"/>
              <a:t> Restaurant</a:t>
            </a:r>
            <a:r>
              <a:rPr lang="en-US" sz="1600" dirty="0"/>
              <a:t>.</a:t>
            </a:r>
          </a:p>
          <a:p>
            <a:r>
              <a:rPr lang="en-US" sz="1600" b="1" dirty="0"/>
              <a:t>Travel Time</a:t>
            </a:r>
            <a:r>
              <a:rPr lang="en-US" sz="1600" dirty="0"/>
              <a:t>: Check out and transfer to </a:t>
            </a:r>
            <a:r>
              <a:rPr lang="en-US" sz="1600" dirty="0" err="1"/>
              <a:t>Nadi</a:t>
            </a:r>
            <a:r>
              <a:rPr lang="en-US" sz="1600" dirty="0"/>
              <a:t> International Airport for your flight home.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17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90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Special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08691"/>
            <a:ext cx="8596668" cy="4832672"/>
          </a:xfrm>
        </p:spPr>
        <p:txBody>
          <a:bodyPr/>
          <a:lstStyle/>
          <a:p>
            <a:r>
              <a:rPr lang="en-US" b="1" dirty="0"/>
              <a:t>Travel Style</a:t>
            </a:r>
            <a:r>
              <a:rPr lang="en-US" dirty="0"/>
              <a:t>: Private, luxurious, and romantic, perfect for honeymooners. Expect secluded experiences, beach picnics, and personalized services at high-end </a:t>
            </a:r>
            <a:r>
              <a:rPr lang="en-US" dirty="0" smtClean="0"/>
              <a:t>resorts.</a:t>
            </a:r>
          </a:p>
          <a:p>
            <a:r>
              <a:rPr lang="en-US" b="1" dirty="0"/>
              <a:t>Activities</a:t>
            </a:r>
            <a:r>
              <a:rPr lang="en-US" dirty="0"/>
              <a:t>: Snorkeling, kayaking, horseback riding, sunset cruises, cultural village tours</a:t>
            </a:r>
            <a:r>
              <a:rPr lang="en-US" dirty="0" smtClean="0"/>
              <a:t>.</a:t>
            </a:r>
          </a:p>
          <a:p>
            <a:r>
              <a:rPr lang="en-US" b="1" dirty="0"/>
              <a:t>Meals</a:t>
            </a:r>
            <a:r>
              <a:rPr lang="en-US" dirty="0"/>
              <a:t>: Breakfast included at the resorts, with opportunities for private beach dinners and fine dining at luxury restaurants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Key Beaches Visited:</a:t>
            </a:r>
          </a:p>
          <a:p>
            <a:r>
              <a:rPr lang="en-US" b="1" dirty="0" err="1"/>
              <a:t>Tokoriki</a:t>
            </a:r>
            <a:r>
              <a:rPr lang="en-US" b="1" dirty="0"/>
              <a:t> Island Beach</a:t>
            </a:r>
            <a:r>
              <a:rPr lang="en-US" dirty="0"/>
              <a:t> (private and secluded).</a:t>
            </a:r>
          </a:p>
          <a:p>
            <a:r>
              <a:rPr lang="en-US" b="1" dirty="0"/>
              <a:t>Castaway Island Beach</a:t>
            </a:r>
            <a:r>
              <a:rPr lang="en-US" dirty="0"/>
              <a:t> (pristine with excellent snorkeling).</a:t>
            </a:r>
          </a:p>
          <a:p>
            <a:r>
              <a:rPr lang="en-US" b="1" dirty="0" err="1"/>
              <a:t>Monuriki</a:t>
            </a:r>
            <a:r>
              <a:rPr lang="en-US" b="1" dirty="0"/>
              <a:t> Island</a:t>
            </a:r>
            <a:r>
              <a:rPr lang="en-US" dirty="0"/>
              <a:t> (famous for </a:t>
            </a:r>
            <a:r>
              <a:rPr lang="en-US" i="1" dirty="0"/>
              <a:t>Cast Away</a:t>
            </a:r>
            <a:r>
              <a:rPr lang="en-US" dirty="0"/>
              <a:t> movie).</a:t>
            </a:r>
          </a:p>
          <a:p>
            <a:r>
              <a:rPr lang="en-US" b="1" dirty="0" err="1"/>
              <a:t>Natadola</a:t>
            </a:r>
            <a:r>
              <a:rPr lang="en-US" b="1" dirty="0"/>
              <a:t> Beach</a:t>
            </a:r>
            <a:r>
              <a:rPr lang="en-US" dirty="0"/>
              <a:t> (one of the most beautiful in Fiji).</a:t>
            </a:r>
          </a:p>
          <a:p>
            <a:endParaRPr lang="en-US" dirty="0"/>
          </a:p>
        </p:txBody>
      </p:sp>
      <p:pic>
        <p:nvPicPr>
          <p:cNvPr id="2052" name="Picture 4" descr="Couple relaxing in Fij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905" y="3625027"/>
            <a:ext cx="3364865" cy="252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72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51" y="735724"/>
            <a:ext cx="8596668" cy="1320800"/>
          </a:xfrm>
        </p:spPr>
        <p:txBody>
          <a:bodyPr/>
          <a:lstStyle/>
          <a:p>
            <a:r>
              <a:rPr lang="en-US" dirty="0" smtClean="0"/>
              <a:t>14-Days Fiji Itinerary </a:t>
            </a:r>
            <a:br>
              <a:rPr lang="en-US" dirty="0" smtClean="0"/>
            </a:br>
            <a:r>
              <a:rPr lang="en-US" dirty="0" smtClean="0"/>
              <a:t>for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461226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Here’s a 14-day family itinerary for Fiji, designed to offer a balance of fun beach activities, cultural experiences, adventure, and relaxation. This itinerary includes a variety of island stops, family-friendly accommodations, and unique activities that will entertain both kids and adults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algn="ctr"/>
            <a:r>
              <a:rPr lang="en-US" sz="1700" b="1" dirty="0"/>
              <a:t>Day 1: Arrival in </a:t>
            </a:r>
            <a:r>
              <a:rPr lang="en-US" sz="1700" b="1" dirty="0" err="1"/>
              <a:t>Nadi</a:t>
            </a:r>
            <a:endParaRPr lang="en-US" sz="1700" b="1" dirty="0"/>
          </a:p>
          <a:p>
            <a:r>
              <a:rPr lang="en-US" sz="1700" b="1" dirty="0"/>
              <a:t>Travel Time</a:t>
            </a:r>
            <a:r>
              <a:rPr lang="en-US" sz="1700" dirty="0"/>
              <a:t>: Arrival at </a:t>
            </a:r>
            <a:r>
              <a:rPr lang="en-US" sz="1700" dirty="0" err="1"/>
              <a:t>Nadi</a:t>
            </a:r>
            <a:r>
              <a:rPr lang="en-US" sz="1700" dirty="0"/>
              <a:t> International Airport.</a:t>
            </a:r>
          </a:p>
          <a:p>
            <a:pPr marL="457200" lvl="1" indent="0">
              <a:buNone/>
            </a:pPr>
            <a:r>
              <a:rPr lang="en-US" sz="1500" b="1" dirty="0"/>
              <a:t>Transfer</a:t>
            </a:r>
            <a:r>
              <a:rPr lang="en-US" sz="1500" dirty="0"/>
              <a:t>: Private car or resort shuttle transfer to your accommodation.</a:t>
            </a:r>
          </a:p>
          <a:p>
            <a:r>
              <a:rPr lang="en-US" sz="1700" b="1" dirty="0"/>
              <a:t>Accommodation</a:t>
            </a:r>
            <a:r>
              <a:rPr lang="en-US" sz="1700" dirty="0"/>
              <a:t>: </a:t>
            </a:r>
            <a:r>
              <a:rPr lang="en-US" sz="1700" b="1" dirty="0"/>
              <a:t>Radisson </a:t>
            </a:r>
            <a:r>
              <a:rPr lang="en-US" sz="1700" b="1" dirty="0" err="1"/>
              <a:t>Blu</a:t>
            </a:r>
            <a:r>
              <a:rPr lang="en-US" sz="1700" b="1" dirty="0"/>
              <a:t> Resort</a:t>
            </a:r>
            <a:r>
              <a:rPr lang="en-US" sz="1700" dirty="0"/>
              <a:t> or </a:t>
            </a:r>
            <a:r>
              <a:rPr lang="en-US" sz="1700" b="1" dirty="0"/>
              <a:t>Sheraton Fiji Resort</a:t>
            </a:r>
            <a:r>
              <a:rPr lang="en-US" sz="1700" dirty="0"/>
              <a:t> (family-friendly resorts on </a:t>
            </a:r>
            <a:r>
              <a:rPr lang="en-US" sz="1700" dirty="0" err="1"/>
              <a:t>Denarau</a:t>
            </a:r>
            <a:r>
              <a:rPr lang="en-US" sz="1700" dirty="0"/>
              <a:t> Island).</a:t>
            </a:r>
          </a:p>
          <a:p>
            <a:pPr marL="457200" lvl="1" indent="0">
              <a:buNone/>
            </a:pPr>
            <a:r>
              <a:rPr lang="en-US" sz="1500" b="1" dirty="0"/>
              <a:t>Room Type</a:t>
            </a:r>
            <a:r>
              <a:rPr lang="en-US" sz="1500" dirty="0"/>
              <a:t>: Family Suite or Interconnecting Rooms.</a:t>
            </a:r>
          </a:p>
          <a:p>
            <a:r>
              <a:rPr lang="en-US" sz="1700" b="1" dirty="0"/>
              <a:t>Meal</a:t>
            </a:r>
            <a:r>
              <a:rPr lang="en-US" sz="1700" dirty="0"/>
              <a:t>: Dinner at </a:t>
            </a:r>
            <a:r>
              <a:rPr lang="en-US" sz="1700" b="1" dirty="0" err="1"/>
              <a:t>Blu</a:t>
            </a:r>
            <a:r>
              <a:rPr lang="en-US" sz="1700" b="1" dirty="0"/>
              <a:t> Bar &amp; Grill</a:t>
            </a:r>
            <a:r>
              <a:rPr lang="en-US" sz="1700" dirty="0"/>
              <a:t>, offering family-friendly menus.</a:t>
            </a:r>
          </a:p>
          <a:p>
            <a:r>
              <a:rPr lang="en-US" sz="1700" b="1" dirty="0"/>
              <a:t>Evening</a:t>
            </a:r>
            <a:r>
              <a:rPr lang="en-US" sz="1700" dirty="0"/>
              <a:t>: Relax at the resort, walk along the beach, and settle in.</a:t>
            </a:r>
          </a:p>
          <a:p>
            <a:endParaRPr lang="en-US" dirty="0"/>
          </a:p>
        </p:txBody>
      </p:sp>
      <p:pic>
        <p:nvPicPr>
          <p:cNvPr id="2050" name="Picture 2" descr="The Ultimate Fiji Family Getaway | Fiji Island Vac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992" y="192053"/>
            <a:ext cx="3235105" cy="215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22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85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Itinerary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4814"/>
            <a:ext cx="8596668" cy="515006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2100" dirty="0"/>
              <a:t>Day 2: Explore </a:t>
            </a:r>
            <a:r>
              <a:rPr lang="en-US" sz="2100" dirty="0" err="1"/>
              <a:t>Denarau</a:t>
            </a:r>
            <a:r>
              <a:rPr lang="en-US" sz="2100" dirty="0"/>
              <a:t> Island</a:t>
            </a:r>
          </a:p>
          <a:p>
            <a:r>
              <a:rPr lang="en-US" dirty="0"/>
              <a:t>Morning: Relax at the resort’s private beach and pool. Kids can enjoy the </a:t>
            </a:r>
            <a:r>
              <a:rPr lang="en-US" dirty="0" err="1"/>
              <a:t>Blu</a:t>
            </a:r>
            <a:r>
              <a:rPr lang="en-US" dirty="0"/>
              <a:t> Banana Kids Club with supervised activities.</a:t>
            </a:r>
          </a:p>
          <a:p>
            <a:r>
              <a:rPr lang="en-US" dirty="0"/>
              <a:t>Lunch: Poolside meal at </a:t>
            </a:r>
            <a:r>
              <a:rPr lang="en-US" dirty="0" err="1"/>
              <a:t>Chantara</a:t>
            </a:r>
            <a:r>
              <a:rPr lang="en-US" dirty="0"/>
              <a:t> Thai Restaurant or </a:t>
            </a:r>
            <a:r>
              <a:rPr lang="en-US" dirty="0" err="1"/>
              <a:t>Neptunes</a:t>
            </a:r>
            <a:r>
              <a:rPr lang="en-US" dirty="0"/>
              <a:t>.</a:t>
            </a:r>
          </a:p>
          <a:p>
            <a:r>
              <a:rPr lang="en-US" dirty="0"/>
              <a:t>Afternoon: Take a short catamaran cruise around the waters of </a:t>
            </a:r>
            <a:r>
              <a:rPr lang="en-US" dirty="0" err="1"/>
              <a:t>Denarau</a:t>
            </a:r>
            <a:r>
              <a:rPr lang="en-US" dirty="0"/>
              <a:t> or visit the Port </a:t>
            </a:r>
            <a:r>
              <a:rPr lang="en-US" dirty="0" err="1"/>
              <a:t>Denarau</a:t>
            </a:r>
            <a:r>
              <a:rPr lang="en-US" dirty="0"/>
              <a:t> Marina for shopping and family-friendly cafes.</a:t>
            </a:r>
          </a:p>
          <a:p>
            <a:r>
              <a:rPr lang="en-US" dirty="0"/>
              <a:t>Evening: Enjoy a casual family dinner at the Flying Fish Restaurant with ocean views</a:t>
            </a:r>
            <a:r>
              <a:rPr lang="en-US" dirty="0" smtClean="0"/>
              <a:t>.</a:t>
            </a:r>
          </a:p>
          <a:p>
            <a:pPr algn="ctr"/>
            <a:r>
              <a:rPr lang="en-US" sz="2100" dirty="0"/>
              <a:t>Day 3: Island Hopping to the </a:t>
            </a:r>
            <a:r>
              <a:rPr lang="en-US" sz="2100" dirty="0" err="1"/>
              <a:t>Mamanuca</a:t>
            </a:r>
            <a:r>
              <a:rPr lang="en-US" sz="2100" dirty="0"/>
              <a:t> Islands</a:t>
            </a:r>
          </a:p>
          <a:p>
            <a:r>
              <a:rPr lang="en-US" dirty="0"/>
              <a:t>Travel Time: 1-hour ferry to the </a:t>
            </a:r>
            <a:r>
              <a:rPr lang="en-US" dirty="0" err="1"/>
              <a:t>Mamanuca</a:t>
            </a:r>
            <a:r>
              <a:rPr lang="en-US" dirty="0"/>
              <a:t> Islands.</a:t>
            </a:r>
          </a:p>
          <a:p>
            <a:r>
              <a:rPr lang="en-US" dirty="0"/>
              <a:t>Accommodation: Plantation Island Resort (family-friendly with excellent facilities for kids).</a:t>
            </a:r>
          </a:p>
          <a:p>
            <a:pPr marL="457200" lvl="1" indent="0">
              <a:buNone/>
            </a:pPr>
            <a:r>
              <a:rPr lang="en-US" sz="1800" dirty="0"/>
              <a:t>Room Type: Family Beachfront Bure.</a:t>
            </a:r>
          </a:p>
          <a:p>
            <a:r>
              <a:rPr lang="en-US" dirty="0"/>
              <a:t>Activity: Explore Plantation Island’s beach with snorkeling, kayaking, and family beach games.</a:t>
            </a:r>
          </a:p>
          <a:p>
            <a:r>
              <a:rPr lang="en-US" dirty="0"/>
              <a:t>Meal: Buffet dinner at </a:t>
            </a:r>
            <a:r>
              <a:rPr lang="en-US" dirty="0" err="1"/>
              <a:t>Ol</a:t>
            </a:r>
            <a:r>
              <a:rPr lang="en-US" dirty="0"/>
              <a:t>’ Copra Shed</a:t>
            </a:r>
            <a:r>
              <a:rPr lang="en-US" dirty="0" smtClean="0"/>
              <a:t>.</a:t>
            </a:r>
          </a:p>
          <a:p>
            <a:pPr algn="ctr"/>
            <a:r>
              <a:rPr lang="en-US" sz="2100" dirty="0"/>
              <a:t>Day 4: Snorkeling and Beach Fun</a:t>
            </a:r>
          </a:p>
          <a:p>
            <a:r>
              <a:rPr lang="en-US" dirty="0"/>
              <a:t>Morning: Take a family snorkeling trip to the outer reefs of the </a:t>
            </a:r>
            <a:r>
              <a:rPr lang="en-US" dirty="0" err="1"/>
              <a:t>Mamanucas</a:t>
            </a:r>
            <a:r>
              <a:rPr lang="en-US" dirty="0"/>
              <a:t>.</a:t>
            </a:r>
          </a:p>
          <a:p>
            <a:r>
              <a:rPr lang="en-US" dirty="0"/>
              <a:t>Afternoon: Kids can join the Coconut Kids Club, while parents relax at the beach or spa.</a:t>
            </a:r>
          </a:p>
          <a:p>
            <a:r>
              <a:rPr lang="en-US" dirty="0"/>
              <a:t>Evening: Family dinner at the resort’s beachfront BBQ restaurant.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311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231" y="388882"/>
            <a:ext cx="8596668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658" y="998482"/>
            <a:ext cx="8596668" cy="555997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1500" b="1" dirty="0"/>
              <a:t>Day 5: Full-Day Excursion to Castaway Island</a:t>
            </a:r>
          </a:p>
          <a:p>
            <a:r>
              <a:rPr lang="en-US" sz="1500" b="1" dirty="0"/>
              <a:t>Travel Time</a:t>
            </a:r>
            <a:r>
              <a:rPr lang="en-US" sz="1500" dirty="0"/>
              <a:t>: 30-minute boat ride.</a:t>
            </a:r>
          </a:p>
          <a:p>
            <a:r>
              <a:rPr lang="en-US" sz="1500" b="1" dirty="0"/>
              <a:t>Activity</a:t>
            </a:r>
            <a:r>
              <a:rPr lang="en-US" sz="1500" dirty="0"/>
              <a:t>: Spend the day on </a:t>
            </a:r>
            <a:r>
              <a:rPr lang="en-US" sz="1500" b="1" dirty="0"/>
              <a:t>Castaway Island</a:t>
            </a:r>
            <a:r>
              <a:rPr lang="en-US" sz="1500" dirty="0"/>
              <a:t>.</a:t>
            </a:r>
          </a:p>
          <a:p>
            <a:pPr marL="457200" lvl="1" indent="0">
              <a:buNone/>
            </a:pPr>
            <a:r>
              <a:rPr lang="en-US" sz="1500" b="1" dirty="0"/>
              <a:t>Highlights</a:t>
            </a:r>
            <a:r>
              <a:rPr lang="en-US" sz="1500" dirty="0"/>
              <a:t>: </a:t>
            </a:r>
            <a:r>
              <a:rPr lang="en-US" sz="1500" b="1" dirty="0"/>
              <a:t>Beach picnic</a:t>
            </a:r>
            <a:r>
              <a:rPr lang="en-US" sz="1500" dirty="0"/>
              <a:t>, snorkeling, exploring coral reefs, and relaxing on white-sand beaches.</a:t>
            </a:r>
          </a:p>
          <a:p>
            <a:r>
              <a:rPr lang="en-US" sz="1500" b="1" dirty="0" smtClean="0"/>
              <a:t>Evening</a:t>
            </a:r>
            <a:r>
              <a:rPr lang="en-US" sz="1500" dirty="0"/>
              <a:t>: Return to Plantation Island Resort for a quiet evening.</a:t>
            </a:r>
          </a:p>
          <a:p>
            <a:pPr algn="ctr"/>
            <a:r>
              <a:rPr lang="en-US" sz="1500" b="1" dirty="0"/>
              <a:t>Day 6: Beach Adventure on </a:t>
            </a:r>
            <a:r>
              <a:rPr lang="en-US" sz="1500" b="1" dirty="0" err="1"/>
              <a:t>Malolo</a:t>
            </a:r>
            <a:r>
              <a:rPr lang="en-US" sz="1500" b="1" dirty="0"/>
              <a:t> Island</a:t>
            </a:r>
          </a:p>
          <a:p>
            <a:r>
              <a:rPr lang="en-US" sz="1500" b="1" dirty="0"/>
              <a:t>Morning</a:t>
            </a:r>
            <a:r>
              <a:rPr lang="en-US" sz="1500" dirty="0"/>
              <a:t>: Ferry to </a:t>
            </a:r>
            <a:r>
              <a:rPr lang="en-US" sz="1500" b="1" dirty="0" err="1"/>
              <a:t>Malolo</a:t>
            </a:r>
            <a:r>
              <a:rPr lang="en-US" sz="1500" b="1" dirty="0"/>
              <a:t> Island</a:t>
            </a:r>
            <a:r>
              <a:rPr lang="en-US" sz="1500" dirty="0"/>
              <a:t>.</a:t>
            </a:r>
          </a:p>
          <a:p>
            <a:pPr marL="457200" lvl="1" indent="0">
              <a:buNone/>
            </a:pPr>
            <a:r>
              <a:rPr lang="en-US" sz="1500" b="1" dirty="0"/>
              <a:t>Activity</a:t>
            </a:r>
            <a:r>
              <a:rPr lang="en-US" sz="1500" dirty="0"/>
              <a:t>: Explore </a:t>
            </a:r>
            <a:r>
              <a:rPr lang="en-US" sz="1500" b="1" dirty="0"/>
              <a:t>the island’s beaches </a:t>
            </a:r>
            <a:r>
              <a:rPr lang="en-US" sz="1500" dirty="0"/>
              <a:t>with family-friendly water sports.</a:t>
            </a:r>
          </a:p>
          <a:p>
            <a:r>
              <a:rPr lang="en-US" sz="1500" b="1" dirty="0"/>
              <a:t>Lunch</a:t>
            </a:r>
            <a:r>
              <a:rPr lang="en-US" sz="1500" dirty="0"/>
              <a:t>: Enjoy fresh seafood at the </a:t>
            </a:r>
            <a:r>
              <a:rPr lang="en-US" sz="1500" b="1" dirty="0"/>
              <a:t>Treetop Restaurant</a:t>
            </a:r>
            <a:r>
              <a:rPr lang="en-US" sz="1500" dirty="0"/>
              <a:t>.</a:t>
            </a:r>
          </a:p>
          <a:p>
            <a:r>
              <a:rPr lang="en-US" sz="1500" b="1" dirty="0"/>
              <a:t>Afternoon</a:t>
            </a:r>
            <a:r>
              <a:rPr lang="en-US" sz="1500" dirty="0"/>
              <a:t>: Relax or take part in a </a:t>
            </a:r>
            <a:r>
              <a:rPr lang="en-US" sz="1500" b="1" dirty="0"/>
              <a:t>family nature hike</a:t>
            </a:r>
            <a:r>
              <a:rPr lang="en-US" sz="1500" dirty="0"/>
              <a:t> to discover the island’s lush tropical forests.</a:t>
            </a:r>
          </a:p>
          <a:p>
            <a:r>
              <a:rPr lang="en-US" sz="1500" b="1" dirty="0"/>
              <a:t>Evening</a:t>
            </a:r>
            <a:r>
              <a:rPr lang="en-US" sz="1500" dirty="0"/>
              <a:t>: Return to Plantation Island Resort for dinner</a:t>
            </a:r>
            <a:r>
              <a:rPr lang="en-US" sz="1500" dirty="0" smtClean="0"/>
              <a:t>.</a:t>
            </a:r>
          </a:p>
          <a:p>
            <a:pPr algn="ctr"/>
            <a:r>
              <a:rPr lang="en-US" sz="1500" b="1" dirty="0"/>
              <a:t>Day 7: Cultural Immersion and Village Tour</a:t>
            </a:r>
          </a:p>
          <a:p>
            <a:r>
              <a:rPr lang="en-US" sz="1500" b="1" dirty="0"/>
              <a:t>Morning</a:t>
            </a:r>
            <a:r>
              <a:rPr lang="en-US" sz="1500" dirty="0"/>
              <a:t>: </a:t>
            </a:r>
            <a:r>
              <a:rPr lang="en-US" sz="1500" b="1" dirty="0"/>
              <a:t>Fijian village visit</a:t>
            </a:r>
            <a:r>
              <a:rPr lang="en-US" sz="1500" dirty="0"/>
              <a:t>. Participate in a </a:t>
            </a:r>
            <a:r>
              <a:rPr lang="en-US" sz="1500" b="1" dirty="0"/>
              <a:t>kava ceremony</a:t>
            </a:r>
            <a:r>
              <a:rPr lang="en-US" sz="1500" dirty="0"/>
              <a:t> and learn about Fijian customs and lifestyle.</a:t>
            </a:r>
          </a:p>
          <a:p>
            <a:r>
              <a:rPr lang="en-US" sz="1500" b="1" dirty="0"/>
              <a:t>Lunch</a:t>
            </a:r>
            <a:r>
              <a:rPr lang="en-US" sz="1500" dirty="0"/>
              <a:t>: Local meal in the village or return to the resort for lunch.</a:t>
            </a:r>
          </a:p>
          <a:p>
            <a:r>
              <a:rPr lang="en-US" sz="1500" b="1" dirty="0"/>
              <a:t>Afternoon</a:t>
            </a:r>
            <a:r>
              <a:rPr lang="en-US" sz="1500" dirty="0"/>
              <a:t>: Enjoy some quiet beach time or take a </a:t>
            </a:r>
            <a:r>
              <a:rPr lang="en-US" sz="1500" b="1" dirty="0"/>
              <a:t>glass-bottom boat tour</a:t>
            </a:r>
            <a:r>
              <a:rPr lang="en-US" sz="1500" dirty="0"/>
              <a:t> to explore underwater life without getting wet.</a:t>
            </a:r>
          </a:p>
          <a:p>
            <a:r>
              <a:rPr lang="en-US" sz="1500" b="1" dirty="0"/>
              <a:t>Evening</a:t>
            </a:r>
            <a:r>
              <a:rPr lang="en-US" sz="1500" dirty="0"/>
              <a:t>: Fijian </a:t>
            </a:r>
            <a:r>
              <a:rPr lang="en-US" sz="1500" b="1" dirty="0" err="1"/>
              <a:t>Lovo</a:t>
            </a:r>
            <a:r>
              <a:rPr lang="en-US" sz="1500" b="1" dirty="0"/>
              <a:t> Feast</a:t>
            </a:r>
            <a:r>
              <a:rPr lang="en-US" sz="1500" dirty="0"/>
              <a:t> (underground oven cooking) at the resort, followed by a </a:t>
            </a:r>
            <a:r>
              <a:rPr lang="en-US" sz="1500" b="1" dirty="0"/>
              <a:t>fire dance performance</a:t>
            </a:r>
            <a:r>
              <a:rPr lang="en-US" sz="1500" dirty="0"/>
              <a:t>.</a:t>
            </a:r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61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1641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1241"/>
            <a:ext cx="8596668" cy="529721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2100" b="1" dirty="0"/>
              <a:t>Day 8: Day Trip to </a:t>
            </a:r>
            <a:r>
              <a:rPr lang="en-US" sz="2100" b="1" dirty="0" err="1"/>
              <a:t>Monuriki</a:t>
            </a:r>
            <a:r>
              <a:rPr lang="en-US" sz="2100" b="1" dirty="0"/>
              <a:t> Island</a:t>
            </a:r>
          </a:p>
          <a:p>
            <a:r>
              <a:rPr lang="en-US" b="1" dirty="0"/>
              <a:t>Travel Time</a:t>
            </a:r>
            <a:r>
              <a:rPr lang="en-US" dirty="0"/>
              <a:t>: 1-hour boat ride to </a:t>
            </a:r>
            <a:r>
              <a:rPr lang="en-US" b="1" dirty="0" err="1"/>
              <a:t>Monuriki</a:t>
            </a:r>
            <a:r>
              <a:rPr lang="en-US" b="1" dirty="0"/>
              <a:t> Island</a:t>
            </a:r>
            <a:r>
              <a:rPr lang="en-US" dirty="0"/>
              <a:t> (where </a:t>
            </a:r>
            <a:r>
              <a:rPr lang="en-US" i="1" dirty="0"/>
              <a:t>Cast Away</a:t>
            </a:r>
            <a:r>
              <a:rPr lang="en-US" dirty="0"/>
              <a:t> was filmed).</a:t>
            </a:r>
          </a:p>
          <a:p>
            <a:pPr marL="0" indent="0">
              <a:buNone/>
            </a:pPr>
            <a:r>
              <a:rPr lang="en-US" b="1" dirty="0" smtClean="0"/>
              <a:t>	Activity</a:t>
            </a:r>
            <a:r>
              <a:rPr lang="en-US" dirty="0"/>
              <a:t>: Spend the day exploring the island, swimming, and snorkeling in the crystal-clear waters.</a:t>
            </a:r>
          </a:p>
          <a:p>
            <a:r>
              <a:rPr lang="en-US" b="1" dirty="0" smtClean="0"/>
              <a:t>Evening</a:t>
            </a:r>
            <a:r>
              <a:rPr lang="en-US" dirty="0"/>
              <a:t>: Return to the resort for dinner and an early night.</a:t>
            </a:r>
          </a:p>
          <a:p>
            <a:pPr algn="ctr"/>
            <a:r>
              <a:rPr lang="en-US" sz="2100" b="1" dirty="0"/>
              <a:t>Day 9: Beach Fun on Mana Island</a:t>
            </a:r>
          </a:p>
          <a:p>
            <a:r>
              <a:rPr lang="en-US" b="1" dirty="0"/>
              <a:t>Travel Time</a:t>
            </a:r>
            <a:r>
              <a:rPr lang="en-US" dirty="0"/>
              <a:t>: Ferry transfer to </a:t>
            </a:r>
            <a:r>
              <a:rPr lang="en-US" b="1" dirty="0"/>
              <a:t>Mana Island</a:t>
            </a:r>
            <a:r>
              <a:rPr lang="en-US" dirty="0"/>
              <a:t>.</a:t>
            </a:r>
          </a:p>
          <a:p>
            <a:r>
              <a:rPr lang="en-US" b="1" dirty="0"/>
              <a:t>Accommodation</a:t>
            </a:r>
            <a:r>
              <a:rPr lang="en-US" dirty="0"/>
              <a:t>: </a:t>
            </a:r>
            <a:r>
              <a:rPr lang="en-US" b="1" dirty="0"/>
              <a:t>Mana Island Resort</a:t>
            </a:r>
            <a:r>
              <a:rPr lang="en-US" dirty="0"/>
              <a:t> (another family-friendly resort with great amenities).</a:t>
            </a:r>
          </a:p>
          <a:p>
            <a:pPr marL="457200" lvl="1" indent="0">
              <a:buNone/>
            </a:pPr>
            <a:r>
              <a:rPr lang="en-US" b="1" dirty="0"/>
              <a:t>Room Type</a:t>
            </a:r>
            <a:r>
              <a:rPr lang="en-US" dirty="0"/>
              <a:t>: Family Beach Bure.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 smtClean="0"/>
              <a:t>Activity</a:t>
            </a:r>
            <a:r>
              <a:rPr lang="en-US" dirty="0"/>
              <a:t>: Explore the island’s beaches with plenty of time for snorkeling, swimming, and kayaking.</a:t>
            </a:r>
          </a:p>
          <a:p>
            <a:r>
              <a:rPr lang="en-US" b="1" dirty="0"/>
              <a:t>Meal</a:t>
            </a:r>
            <a:r>
              <a:rPr lang="en-US" dirty="0"/>
              <a:t>: Dinner at </a:t>
            </a:r>
            <a:r>
              <a:rPr lang="en-US" b="1" dirty="0"/>
              <a:t>South Beach Restaurant</a:t>
            </a:r>
            <a:r>
              <a:rPr lang="en-US" dirty="0"/>
              <a:t>, known for fresh seafood and stunning views</a:t>
            </a:r>
            <a:r>
              <a:rPr lang="en-US" dirty="0" smtClean="0"/>
              <a:t>.</a:t>
            </a:r>
          </a:p>
          <a:p>
            <a:pPr algn="ctr"/>
            <a:r>
              <a:rPr lang="en-US" sz="2100" b="1" dirty="0"/>
              <a:t>Day 10: Relax and Water Sports</a:t>
            </a:r>
          </a:p>
          <a:p>
            <a:r>
              <a:rPr lang="en-US" b="1" dirty="0"/>
              <a:t>Morning</a:t>
            </a:r>
            <a:r>
              <a:rPr lang="en-US" dirty="0"/>
              <a:t>: Spend the day enjoying the resort’s private beach and take part in family-friendly </a:t>
            </a:r>
            <a:r>
              <a:rPr lang="en-US" b="1" dirty="0"/>
              <a:t>water sports</a:t>
            </a:r>
            <a:r>
              <a:rPr lang="en-US" dirty="0"/>
              <a:t> like </a:t>
            </a:r>
            <a:r>
              <a:rPr lang="en-US" dirty="0" err="1"/>
              <a:t>paddleboarding</a:t>
            </a:r>
            <a:r>
              <a:rPr lang="en-US" dirty="0"/>
              <a:t> and windsurfing.</a:t>
            </a:r>
          </a:p>
          <a:p>
            <a:r>
              <a:rPr lang="en-US" b="1" dirty="0"/>
              <a:t>Lunch</a:t>
            </a:r>
            <a:r>
              <a:rPr lang="en-US" dirty="0"/>
              <a:t>: Enjoy lunch at </a:t>
            </a:r>
            <a:r>
              <a:rPr lang="en-US" b="1" dirty="0" err="1"/>
              <a:t>Mamanuca</a:t>
            </a:r>
            <a:r>
              <a:rPr lang="en-US" b="1" dirty="0"/>
              <a:t> Restaurant</a:t>
            </a:r>
            <a:r>
              <a:rPr lang="en-US" dirty="0"/>
              <a:t>.</a:t>
            </a:r>
          </a:p>
          <a:p>
            <a:r>
              <a:rPr lang="en-US" b="1" dirty="0"/>
              <a:t>Afternoon</a:t>
            </a:r>
            <a:r>
              <a:rPr lang="en-US" dirty="0"/>
              <a:t>: Kids can enjoy the </a:t>
            </a:r>
            <a:r>
              <a:rPr lang="en-US" b="1" dirty="0"/>
              <a:t>kids' club</a:t>
            </a:r>
            <a:r>
              <a:rPr lang="en-US" dirty="0"/>
              <a:t>, while parents relax with a couples’ massage at the resort spa.</a:t>
            </a:r>
          </a:p>
          <a:p>
            <a:r>
              <a:rPr lang="en-US" b="1" dirty="0"/>
              <a:t>Evening</a:t>
            </a:r>
            <a:r>
              <a:rPr lang="en-US" dirty="0"/>
              <a:t>: Dinner at the resort, followed by a family movie night at the resort’s open-air cinema.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4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266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948" y="1162107"/>
            <a:ext cx="8596668" cy="5038996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/>
              <a:t>Day 11: Coral Coast Adventure</a:t>
            </a:r>
          </a:p>
          <a:p>
            <a:r>
              <a:rPr lang="en-US" sz="1600" b="1" dirty="0"/>
              <a:t>Travel Time</a:t>
            </a:r>
            <a:r>
              <a:rPr lang="en-US" sz="1600" dirty="0"/>
              <a:t>: Return to the mainland and head to the </a:t>
            </a:r>
            <a:r>
              <a:rPr lang="en-US" sz="1600" b="1" dirty="0"/>
              <a:t>Coral Coast</a:t>
            </a:r>
            <a:r>
              <a:rPr lang="en-US" sz="1600" dirty="0"/>
              <a:t>.</a:t>
            </a:r>
          </a:p>
          <a:p>
            <a:r>
              <a:rPr lang="en-US" sz="1600" b="1" dirty="0"/>
              <a:t>Accommodation</a:t>
            </a:r>
            <a:r>
              <a:rPr lang="en-US" sz="1600" dirty="0"/>
              <a:t>: </a:t>
            </a:r>
            <a:r>
              <a:rPr lang="en-US" sz="1600" b="1" dirty="0"/>
              <a:t>The Warwick Fiji</a:t>
            </a:r>
            <a:r>
              <a:rPr lang="en-US" sz="1600" dirty="0"/>
              <a:t> (known for family facilities and stunning beach views).</a:t>
            </a:r>
          </a:p>
          <a:p>
            <a:pPr marL="457200" lvl="1" indent="0">
              <a:buNone/>
            </a:pPr>
            <a:r>
              <a:rPr lang="en-US" b="1" dirty="0"/>
              <a:t>Room Type</a:t>
            </a:r>
            <a:r>
              <a:rPr lang="en-US" dirty="0"/>
              <a:t>: Ocean View Family Room.</a:t>
            </a:r>
          </a:p>
          <a:p>
            <a:r>
              <a:rPr lang="en-US" sz="1600" b="1" dirty="0"/>
              <a:t>Activity</a:t>
            </a:r>
            <a:r>
              <a:rPr lang="en-US" sz="1600" dirty="0"/>
              <a:t>: Explore the </a:t>
            </a:r>
            <a:r>
              <a:rPr lang="en-US" sz="1600" b="1" dirty="0"/>
              <a:t>Warwick's private beach</a:t>
            </a:r>
            <a:r>
              <a:rPr lang="en-US" sz="1600" dirty="0"/>
              <a:t>, go snorkeling, or take a walk along the coral coastline.</a:t>
            </a:r>
          </a:p>
          <a:p>
            <a:r>
              <a:rPr lang="en-US" sz="1600" b="1" dirty="0"/>
              <a:t>Evening</a:t>
            </a:r>
            <a:r>
              <a:rPr lang="en-US" sz="1600" dirty="0"/>
              <a:t>: Family buffet dinner at the resort’s restaurant.</a:t>
            </a:r>
          </a:p>
          <a:p>
            <a:pPr algn="ctr"/>
            <a:r>
              <a:rPr lang="en-US" sz="1600" b="1" dirty="0"/>
              <a:t>Day 12: Sigatoka Sand Dunes and Kula Eco Park</a:t>
            </a:r>
          </a:p>
          <a:p>
            <a:r>
              <a:rPr lang="en-US" sz="1600" b="1" dirty="0"/>
              <a:t>Morning</a:t>
            </a:r>
            <a:r>
              <a:rPr lang="en-US" sz="1600" dirty="0"/>
              <a:t>: Visit the </a:t>
            </a:r>
            <a:r>
              <a:rPr lang="en-US" sz="1600" b="1" dirty="0"/>
              <a:t>Sigatoka Sand Dunes</a:t>
            </a:r>
            <a:r>
              <a:rPr lang="en-US" sz="1600" dirty="0"/>
              <a:t> for a family-friendly hike and learn about the area’s archaeological significance.</a:t>
            </a:r>
          </a:p>
          <a:p>
            <a:r>
              <a:rPr lang="en-US" sz="1600" b="1" dirty="0"/>
              <a:t>Lunch</a:t>
            </a:r>
            <a:r>
              <a:rPr lang="en-US" sz="1600" dirty="0"/>
              <a:t>: Local Fijian meal in Sigatoka town.</a:t>
            </a:r>
          </a:p>
          <a:p>
            <a:r>
              <a:rPr lang="en-US" sz="1600" b="1" dirty="0"/>
              <a:t>Afternoon</a:t>
            </a:r>
            <a:r>
              <a:rPr lang="en-US" sz="1600" dirty="0"/>
              <a:t>: Visit </a:t>
            </a:r>
            <a:r>
              <a:rPr lang="en-US" sz="1600" b="1" dirty="0"/>
              <a:t>Kula Eco Park</a:t>
            </a:r>
            <a:r>
              <a:rPr lang="en-US" sz="1600" dirty="0"/>
              <a:t>, where kids can interact with native Fijian wildlife.</a:t>
            </a:r>
          </a:p>
          <a:p>
            <a:r>
              <a:rPr lang="en-US" sz="1600" b="1" dirty="0"/>
              <a:t>Evening</a:t>
            </a:r>
            <a:r>
              <a:rPr lang="en-US" sz="1600" dirty="0"/>
              <a:t>: Return to the resort for dinner and relax by the beach.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16767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255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Itinerary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35117"/>
            <a:ext cx="8596668" cy="5023945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1600" b="1" dirty="0"/>
              <a:t>Day 13: </a:t>
            </a:r>
            <a:r>
              <a:rPr lang="en-US" sz="1600" b="1" dirty="0" err="1"/>
              <a:t>Natadola</a:t>
            </a:r>
            <a:r>
              <a:rPr lang="en-US" sz="1600" b="1" dirty="0"/>
              <a:t> Beach and Water Sports</a:t>
            </a:r>
          </a:p>
          <a:p>
            <a:r>
              <a:rPr lang="en-US" sz="1600" b="1" dirty="0"/>
              <a:t>Morning</a:t>
            </a:r>
            <a:r>
              <a:rPr lang="en-US" sz="1600" dirty="0"/>
              <a:t>: Spend the day at </a:t>
            </a:r>
            <a:r>
              <a:rPr lang="en-US" sz="1600" b="1" dirty="0" err="1"/>
              <a:t>Natadola</a:t>
            </a:r>
            <a:r>
              <a:rPr lang="en-US" sz="1600" b="1" dirty="0"/>
              <a:t> Beach</a:t>
            </a:r>
            <a:r>
              <a:rPr lang="en-US" sz="1600" dirty="0"/>
              <a:t>, one of the most beautiful beaches in Fiji.</a:t>
            </a:r>
          </a:p>
          <a:p>
            <a:pPr marL="457200" lvl="1" indent="0">
              <a:buNone/>
            </a:pPr>
            <a:r>
              <a:rPr lang="en-US" b="1" dirty="0"/>
              <a:t>Activity</a:t>
            </a:r>
            <a:r>
              <a:rPr lang="en-US" dirty="0"/>
              <a:t>: Beach horseback riding and swimming in the crystal-clear waters.</a:t>
            </a:r>
          </a:p>
          <a:p>
            <a:r>
              <a:rPr lang="en-US" sz="1600" b="1" dirty="0"/>
              <a:t>Lunch</a:t>
            </a:r>
            <a:r>
              <a:rPr lang="en-US" sz="1600" dirty="0"/>
              <a:t>: Enjoy a </a:t>
            </a:r>
            <a:r>
              <a:rPr lang="en-US" sz="1600" b="1" dirty="0"/>
              <a:t>beachfront picnic</a:t>
            </a:r>
            <a:r>
              <a:rPr lang="en-US" sz="1600" dirty="0"/>
              <a:t>.</a:t>
            </a:r>
          </a:p>
          <a:p>
            <a:r>
              <a:rPr lang="en-US" sz="1600" b="1" dirty="0"/>
              <a:t>Afternoon</a:t>
            </a:r>
            <a:r>
              <a:rPr lang="en-US" sz="1600" dirty="0"/>
              <a:t>: Relax on the beach or participate in water sports like </a:t>
            </a:r>
            <a:r>
              <a:rPr lang="en-US" sz="1600" b="1" dirty="0"/>
              <a:t>boogie boarding</a:t>
            </a:r>
            <a:r>
              <a:rPr lang="en-US" sz="1600" dirty="0"/>
              <a:t> or </a:t>
            </a:r>
            <a:r>
              <a:rPr lang="en-US" sz="1600" b="1" dirty="0"/>
              <a:t>surfing</a:t>
            </a:r>
            <a:r>
              <a:rPr lang="en-US" sz="1600" dirty="0"/>
              <a:t>.</a:t>
            </a:r>
          </a:p>
          <a:p>
            <a:r>
              <a:rPr lang="en-US" sz="1600" b="1" dirty="0"/>
              <a:t>Evening</a:t>
            </a:r>
            <a:r>
              <a:rPr lang="en-US" sz="1600" dirty="0"/>
              <a:t>: Return to The Warwick Fiji for a final family dinner.</a:t>
            </a:r>
          </a:p>
          <a:p>
            <a:pPr algn="ctr"/>
            <a:r>
              <a:rPr lang="en-US" sz="1600" b="1" dirty="0"/>
              <a:t>Day 14: Final Day in </a:t>
            </a:r>
            <a:r>
              <a:rPr lang="en-US" sz="1600" b="1" dirty="0" err="1"/>
              <a:t>Nadi</a:t>
            </a:r>
            <a:endParaRPr lang="en-US" sz="1600" b="1" dirty="0"/>
          </a:p>
          <a:p>
            <a:r>
              <a:rPr lang="en-US" sz="1600" b="1" dirty="0"/>
              <a:t>Morning</a:t>
            </a:r>
            <a:r>
              <a:rPr lang="en-US" sz="1600" dirty="0"/>
              <a:t>: Return to </a:t>
            </a:r>
            <a:r>
              <a:rPr lang="en-US" sz="1600" dirty="0" err="1"/>
              <a:t>Nadi</a:t>
            </a:r>
            <a:r>
              <a:rPr lang="en-US" sz="1600" dirty="0"/>
              <a:t> and spend your last day relaxing at the resort or doing some final souvenir shopping.</a:t>
            </a:r>
          </a:p>
          <a:p>
            <a:r>
              <a:rPr lang="en-US" sz="1600" b="1" dirty="0"/>
              <a:t>Lunch</a:t>
            </a:r>
            <a:r>
              <a:rPr lang="en-US" sz="1600" dirty="0"/>
              <a:t>: Light lunch at a local café in </a:t>
            </a:r>
            <a:r>
              <a:rPr lang="en-US" sz="1600" dirty="0" err="1"/>
              <a:t>Nadi</a:t>
            </a:r>
            <a:r>
              <a:rPr lang="en-US" sz="1600" dirty="0"/>
              <a:t>.</a:t>
            </a:r>
          </a:p>
          <a:p>
            <a:r>
              <a:rPr lang="en-US" sz="1600" b="1" dirty="0"/>
              <a:t>Afternoon</a:t>
            </a:r>
            <a:r>
              <a:rPr lang="en-US" sz="1600" dirty="0"/>
              <a:t>: Relax at the resort pool or take a walk along the beach.</a:t>
            </a:r>
          </a:p>
          <a:p>
            <a:r>
              <a:rPr lang="en-US" sz="1600" b="1" dirty="0"/>
              <a:t>Evening</a:t>
            </a:r>
            <a:r>
              <a:rPr lang="en-US" sz="1600" dirty="0"/>
              <a:t>: Family farewell dinner at the resort, reminiscing about the beautiful trip.</a:t>
            </a:r>
          </a:p>
          <a:p>
            <a:pPr algn="ctr"/>
            <a:r>
              <a:rPr lang="en-US" sz="1600" b="1" dirty="0"/>
              <a:t>Day 15: Departure</a:t>
            </a:r>
          </a:p>
          <a:p>
            <a:r>
              <a:rPr lang="en-US" sz="1600" b="1" dirty="0"/>
              <a:t>Travel Time</a:t>
            </a:r>
            <a:r>
              <a:rPr lang="en-US" sz="1600" dirty="0"/>
              <a:t>: Transfer to </a:t>
            </a:r>
            <a:r>
              <a:rPr lang="en-US" sz="1600" dirty="0" err="1"/>
              <a:t>Nadi</a:t>
            </a:r>
            <a:r>
              <a:rPr lang="en-US" sz="1600" dirty="0"/>
              <a:t> International Airport for your flight home.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679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41131"/>
          </a:xfrm>
        </p:spPr>
        <p:txBody>
          <a:bodyPr/>
          <a:lstStyle/>
          <a:p>
            <a:pPr algn="ctr"/>
            <a:r>
              <a:rPr lang="en-US" dirty="0" smtClean="0"/>
              <a:t>Special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417" y="1387365"/>
            <a:ext cx="8596668" cy="4729655"/>
          </a:xfrm>
        </p:spPr>
        <p:txBody>
          <a:bodyPr>
            <a:normAutofit fontScale="77500" lnSpcReduction="20000"/>
          </a:bodyPr>
          <a:lstStyle/>
          <a:p>
            <a:r>
              <a:rPr lang="en-US" sz="2200" b="1" dirty="0"/>
              <a:t>Travel Style</a:t>
            </a:r>
            <a:r>
              <a:rPr lang="en-US" sz="2200" dirty="0"/>
              <a:t>: Family-oriented, with a balance of beach fun, nature </a:t>
            </a:r>
            <a:r>
              <a:rPr lang="en-US" sz="2200" dirty="0" smtClean="0"/>
              <a:t>exploration</a:t>
            </a:r>
            <a:r>
              <a:rPr lang="en-US" sz="2200" dirty="0"/>
              <a:t>, and cultural </a:t>
            </a:r>
            <a:r>
              <a:rPr lang="en-US" sz="2200" dirty="0" smtClean="0"/>
              <a:t>immersion.</a:t>
            </a:r>
          </a:p>
          <a:p>
            <a:r>
              <a:rPr lang="en-US" sz="2200" b="1" dirty="0"/>
              <a:t>Activities</a:t>
            </a:r>
            <a:r>
              <a:rPr lang="en-US" sz="2200" dirty="0"/>
              <a:t>: Snorkeling, hiking, village visits, water sports, family movie nights, </a:t>
            </a:r>
            <a:r>
              <a:rPr lang="en-US" sz="2200" dirty="0" smtClean="0"/>
              <a:t>eco-park </a:t>
            </a:r>
            <a:r>
              <a:rPr lang="en-US" sz="2200" dirty="0"/>
              <a:t>visits</a:t>
            </a:r>
            <a:r>
              <a:rPr lang="en-US" sz="2200" dirty="0" smtClean="0"/>
              <a:t>.</a:t>
            </a:r>
          </a:p>
          <a:p>
            <a:r>
              <a:rPr lang="en-US" sz="2200" b="1" dirty="0"/>
              <a:t>Activities</a:t>
            </a:r>
            <a:r>
              <a:rPr lang="en-US" sz="2200" dirty="0"/>
              <a:t>: Snorkeling, hiking, village visits, water sports, family movie nights, eco-park visits</a:t>
            </a:r>
            <a:r>
              <a:rPr lang="en-US" sz="2200" dirty="0" smtClean="0"/>
              <a:t>.</a:t>
            </a:r>
          </a:p>
          <a:p>
            <a:endParaRPr lang="en-US" sz="2200" dirty="0" smtClean="0"/>
          </a:p>
          <a:p>
            <a:r>
              <a:rPr lang="en-US" sz="2200" b="1" dirty="0"/>
              <a:t>Key Beaches Visited:</a:t>
            </a:r>
          </a:p>
          <a:p>
            <a:r>
              <a:rPr lang="en-US" sz="2200" dirty="0" err="1"/>
              <a:t>Denarau</a:t>
            </a:r>
            <a:r>
              <a:rPr lang="en-US" sz="2200" dirty="0"/>
              <a:t> Island Beach</a:t>
            </a:r>
          </a:p>
          <a:p>
            <a:r>
              <a:rPr lang="en-US" sz="2200" dirty="0"/>
              <a:t>Plantation Island Beach</a:t>
            </a:r>
          </a:p>
          <a:p>
            <a:r>
              <a:rPr lang="en-US" sz="2200" dirty="0"/>
              <a:t>Castaway Island Beach</a:t>
            </a:r>
          </a:p>
          <a:p>
            <a:r>
              <a:rPr lang="en-US" sz="2200" dirty="0" err="1"/>
              <a:t>Monuriki</a:t>
            </a:r>
            <a:r>
              <a:rPr lang="en-US" sz="2200" dirty="0"/>
              <a:t> Island Beach</a:t>
            </a:r>
          </a:p>
          <a:p>
            <a:r>
              <a:rPr lang="en-US" sz="2200" dirty="0" err="1"/>
              <a:t>Malolo</a:t>
            </a:r>
            <a:r>
              <a:rPr lang="en-US" sz="2200" dirty="0"/>
              <a:t> Island Beach</a:t>
            </a:r>
          </a:p>
          <a:p>
            <a:r>
              <a:rPr lang="en-US" sz="2200" dirty="0"/>
              <a:t>Mana Island Beach</a:t>
            </a:r>
          </a:p>
          <a:p>
            <a:r>
              <a:rPr lang="en-US" sz="2200" dirty="0" err="1"/>
              <a:t>Natadola</a:t>
            </a:r>
            <a:r>
              <a:rPr lang="en-US" sz="2200" dirty="0"/>
              <a:t> Beach</a:t>
            </a:r>
          </a:p>
          <a:p>
            <a:endParaRPr lang="en-US" dirty="0"/>
          </a:p>
        </p:txBody>
      </p:sp>
      <p:pic>
        <p:nvPicPr>
          <p:cNvPr id="1029" name="Picture 5" descr="Family Friendly Activities In Fiji | SCTI Austra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167" y="3233658"/>
            <a:ext cx="5271903" cy="276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85178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470</TotalTime>
  <Words>1749</Words>
  <Application>Microsoft Office PowerPoint</Application>
  <PresentationFormat>Widescreen</PresentationFormat>
  <Paragraphs>174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</vt:lpstr>
      <vt:lpstr> FIJI ITINERARY </vt:lpstr>
      <vt:lpstr>7-Days Fiji Itinerary for Honeymooners</vt:lpstr>
      <vt:lpstr>Few logistics to  keep in mind</vt:lpstr>
      <vt:lpstr>What to pack for a Fiji Honeymoon</vt:lpstr>
      <vt:lpstr>Itinerary Details</vt:lpstr>
      <vt:lpstr>Itinerary Details</vt:lpstr>
      <vt:lpstr>Itinerary Details</vt:lpstr>
      <vt:lpstr>Itinerary Details</vt:lpstr>
      <vt:lpstr>Special Information</vt:lpstr>
      <vt:lpstr>14-Days Fiji Itinerary  for Families</vt:lpstr>
      <vt:lpstr>Itinerary Details</vt:lpstr>
      <vt:lpstr>Itinerary Details</vt:lpstr>
      <vt:lpstr>Itinerary Details</vt:lpstr>
      <vt:lpstr>Itinerary Details</vt:lpstr>
      <vt:lpstr>Itinerary Details</vt:lpstr>
      <vt:lpstr>Special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FIJI ITINERARY</dc:title>
  <dc:creator>Qasim</dc:creator>
  <cp:lastModifiedBy>Qasim</cp:lastModifiedBy>
  <cp:revision>19</cp:revision>
  <dcterms:created xsi:type="dcterms:W3CDTF">2024-10-02T06:50:07Z</dcterms:created>
  <dcterms:modified xsi:type="dcterms:W3CDTF">2024-10-02T15:35:16Z</dcterms:modified>
</cp:coreProperties>
</file>