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91" d="100"/>
          <a:sy n="91" d="100"/>
        </p:scale>
        <p:origin x="39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MALAYSIA ITINERARY</a:t>
            </a:r>
          </a:p>
        </p:txBody>
      </p:sp>
      <p:sp>
        <p:nvSpPr>
          <p:cNvPr id="3" name="Subtitle 2"/>
          <p:cNvSpPr>
            <a:spLocks noGrp="1"/>
          </p:cNvSpPr>
          <p:nvPr>
            <p:ph type="subTitle" idx="1"/>
          </p:nvPr>
        </p:nvSpPr>
        <p:spPr/>
        <p:txBody>
          <a:bodyPr/>
          <a:lstStyle/>
          <a:p>
            <a:r>
              <a:rPr lang="en-US" dirty="0"/>
              <a:t>For Honeymooners and Families</a:t>
            </a:r>
          </a:p>
          <a:p>
            <a:endParaRPr lang="en-US" dirty="0"/>
          </a:p>
        </p:txBody>
      </p:sp>
    </p:spTree>
    <p:extLst>
      <p:ext uri="{BB962C8B-B14F-4D97-AF65-F5344CB8AC3E}">
        <p14:creationId xmlns:p14="http://schemas.microsoft.com/office/powerpoint/2010/main" val="3922380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5270" y="775905"/>
            <a:ext cx="8911687" cy="1280890"/>
          </a:xfrm>
        </p:spPr>
        <p:txBody>
          <a:bodyPr/>
          <a:lstStyle/>
          <a:p>
            <a:r>
              <a:rPr lang="en-US" dirty="0">
                <a:solidFill>
                  <a:schemeClr val="accent2"/>
                </a:solidFill>
              </a:rPr>
              <a:t>14-days Malaysia itinerary </a:t>
            </a:r>
            <a:br>
              <a:rPr lang="en-US" dirty="0">
                <a:solidFill>
                  <a:schemeClr val="accent2"/>
                </a:solidFill>
              </a:rPr>
            </a:br>
            <a:r>
              <a:rPr lang="en-US" dirty="0">
                <a:solidFill>
                  <a:schemeClr val="accent2"/>
                </a:solidFill>
              </a:rPr>
              <a:t>for honeymooners</a:t>
            </a:r>
            <a:endParaRPr lang="en-US" dirty="0"/>
          </a:p>
        </p:txBody>
      </p:sp>
      <p:sp>
        <p:nvSpPr>
          <p:cNvPr id="3" name="Content Placeholder 2"/>
          <p:cNvSpPr>
            <a:spLocks noGrp="1"/>
          </p:cNvSpPr>
          <p:nvPr>
            <p:ph idx="1"/>
          </p:nvPr>
        </p:nvSpPr>
        <p:spPr>
          <a:xfrm>
            <a:off x="2592925" y="2836373"/>
            <a:ext cx="8915400" cy="3777622"/>
          </a:xfrm>
        </p:spPr>
        <p:txBody>
          <a:bodyPr/>
          <a:lstStyle/>
          <a:p>
            <a:pPr marL="0" indent="0">
              <a:buNone/>
            </a:pPr>
            <a:r>
              <a:rPr lang="en-US" b="1" dirty="0"/>
              <a:t>BEST MONTHS AND TOURIST SEASON TO VISIT MALAYSIA</a:t>
            </a:r>
          </a:p>
          <a:p>
            <a:pPr marL="0" indent="0">
              <a:buNone/>
            </a:pPr>
            <a:r>
              <a:rPr lang="en-US" dirty="0"/>
              <a:t>November, February, and March are the best seasons to enjoy the pleasant weather in Malaysia. These are also the time when you see minimal crowds. There are two peak tourist seasons in Malaysia. One is during the beginning of December which makes the holiday season for Christmas, New Year, and Chinese New Year. Hari Raya </a:t>
            </a:r>
            <a:r>
              <a:rPr lang="en-US" dirty="0" err="1"/>
              <a:t>Puasa</a:t>
            </a:r>
            <a:r>
              <a:rPr lang="en-US" dirty="0"/>
              <a:t>, celebrating the end of Ramadan, is also a peak time for tourists.</a:t>
            </a:r>
          </a:p>
          <a:p>
            <a:pPr marL="0" indent="0">
              <a:buNone/>
            </a:pPr>
            <a:endParaRPr lang="en-US" dirty="0"/>
          </a:p>
          <a:p>
            <a:pPr marL="0" indent="0">
              <a:buNone/>
            </a:pPr>
            <a:r>
              <a:rPr lang="en-US" dirty="0"/>
              <a:t>Here is an </a:t>
            </a:r>
            <a:r>
              <a:rPr lang="en-US" b="1" dirty="0"/>
              <a:t>8-day honeymoon itinerary</a:t>
            </a:r>
            <a:r>
              <a:rPr lang="en-US" dirty="0"/>
              <a:t> for Malaysia, covering </a:t>
            </a:r>
            <a:r>
              <a:rPr lang="en-US" b="1" dirty="0"/>
              <a:t>Kuala Lumpur, Langkawi, and Penang</a:t>
            </a:r>
            <a:r>
              <a:rPr lang="en-US" dirty="0"/>
              <a:t>, combining luxury, beach experiences, and cultural exploration.</a:t>
            </a:r>
          </a:p>
          <a:p>
            <a:endParaRPr lang="en-US" dirty="0"/>
          </a:p>
        </p:txBody>
      </p:sp>
      <p:pic>
        <p:nvPicPr>
          <p:cNvPr id="4" name="Picture 3"/>
          <p:cNvPicPr>
            <a:picLocks noChangeAspect="1"/>
          </p:cNvPicPr>
          <p:nvPr/>
        </p:nvPicPr>
        <p:blipFill>
          <a:blip r:embed="rId2"/>
          <a:stretch>
            <a:fillRect/>
          </a:stretch>
        </p:blipFill>
        <p:spPr>
          <a:xfrm>
            <a:off x="8405120" y="310219"/>
            <a:ext cx="3099492" cy="2212263"/>
          </a:xfrm>
          <a:prstGeom prst="rect">
            <a:avLst/>
          </a:prstGeom>
        </p:spPr>
      </p:pic>
    </p:spTree>
    <p:extLst>
      <p:ext uri="{BB962C8B-B14F-4D97-AF65-F5344CB8AC3E}">
        <p14:creationId xmlns:p14="http://schemas.microsoft.com/office/powerpoint/2010/main" val="579523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68662"/>
          </a:xfrm>
        </p:spPr>
        <p:txBody>
          <a:bodyPr/>
          <a:lstStyle/>
          <a:p>
            <a:pPr algn="ctr"/>
            <a:r>
              <a:rPr lang="en-US" dirty="0">
                <a:solidFill>
                  <a:schemeClr val="accent2"/>
                </a:solidFill>
              </a:rPr>
              <a:t>Itinerary </a:t>
            </a:r>
            <a:r>
              <a:rPr lang="en-US" sz="3200" dirty="0">
                <a:solidFill>
                  <a:schemeClr val="accent2"/>
                </a:solidFill>
              </a:rPr>
              <a:t>details</a:t>
            </a:r>
            <a:endParaRPr lang="en-US" dirty="0"/>
          </a:p>
        </p:txBody>
      </p:sp>
      <p:sp>
        <p:nvSpPr>
          <p:cNvPr id="3" name="Content Placeholder 2"/>
          <p:cNvSpPr>
            <a:spLocks noGrp="1"/>
          </p:cNvSpPr>
          <p:nvPr>
            <p:ph idx="1"/>
          </p:nvPr>
        </p:nvSpPr>
        <p:spPr>
          <a:xfrm>
            <a:off x="1986455" y="1366344"/>
            <a:ext cx="9255398" cy="5150069"/>
          </a:xfrm>
        </p:spPr>
        <p:txBody>
          <a:bodyPr>
            <a:normAutofit/>
          </a:bodyPr>
          <a:lstStyle/>
          <a:p>
            <a:pPr algn="ctr"/>
            <a:r>
              <a:rPr lang="en-US" sz="1600" b="1" dirty="0"/>
              <a:t>Day 1: Arrival in Kuala Lumpur</a:t>
            </a:r>
          </a:p>
          <a:p>
            <a:r>
              <a:rPr lang="en-US" sz="1400" b="1" dirty="0"/>
              <a:t>Travel Time</a:t>
            </a:r>
            <a:r>
              <a:rPr lang="en-US" sz="1400" dirty="0"/>
              <a:t>: Arrival at </a:t>
            </a:r>
            <a:r>
              <a:rPr lang="en-US" sz="1400" b="1" dirty="0"/>
              <a:t>Kuala Lumpur International Airport (KLIA)</a:t>
            </a:r>
            <a:r>
              <a:rPr lang="en-US" sz="1400" dirty="0"/>
              <a:t>.</a:t>
            </a:r>
          </a:p>
          <a:p>
            <a:pPr lvl="1"/>
            <a:r>
              <a:rPr lang="en-US" sz="1400" b="1" dirty="0"/>
              <a:t>Transfer</a:t>
            </a:r>
            <a:r>
              <a:rPr lang="en-US" sz="1400" dirty="0"/>
              <a:t>: Private car transfer to your hotel.</a:t>
            </a:r>
          </a:p>
          <a:p>
            <a:r>
              <a:rPr lang="en-US" sz="1400" b="1" dirty="0"/>
              <a:t>Accommodation</a:t>
            </a:r>
            <a:r>
              <a:rPr lang="en-US" sz="1400" dirty="0"/>
              <a:t>: </a:t>
            </a:r>
            <a:r>
              <a:rPr lang="en-US" sz="1400" b="1" dirty="0"/>
              <a:t>Mandarin Oriental Kuala Lumpur</a:t>
            </a:r>
            <a:r>
              <a:rPr lang="en-US" sz="1400" dirty="0"/>
              <a:t> (luxury hotel near the city center).</a:t>
            </a:r>
          </a:p>
          <a:p>
            <a:pPr lvl="1"/>
            <a:r>
              <a:rPr lang="en-US" sz="1400" b="1" dirty="0"/>
              <a:t>Room Type</a:t>
            </a:r>
            <a:r>
              <a:rPr lang="en-US" sz="1400" dirty="0"/>
              <a:t>: City View Suite.</a:t>
            </a:r>
          </a:p>
          <a:p>
            <a:r>
              <a:rPr lang="en-US" sz="1400" b="1" dirty="0"/>
              <a:t>Meal</a:t>
            </a:r>
            <a:r>
              <a:rPr lang="en-US" sz="1400" dirty="0"/>
              <a:t>: Have a romantic dinner at </a:t>
            </a:r>
            <a:r>
              <a:rPr lang="en-US" sz="1400" b="1" dirty="0"/>
              <a:t>Marini’s on 57</a:t>
            </a:r>
            <a:r>
              <a:rPr lang="en-US" sz="1400" dirty="0"/>
              <a:t>, with breathtaking views of the </a:t>
            </a:r>
            <a:r>
              <a:rPr lang="en-US" sz="1400" b="1" dirty="0"/>
              <a:t>Petronas Twin Towers</a:t>
            </a:r>
            <a:r>
              <a:rPr lang="en-US" sz="1400" dirty="0"/>
              <a:t>.</a:t>
            </a:r>
          </a:p>
          <a:p>
            <a:r>
              <a:rPr lang="en-US" sz="1400" b="1" dirty="0"/>
              <a:t>Evening Activity</a:t>
            </a:r>
            <a:r>
              <a:rPr lang="en-US" sz="1400" dirty="0"/>
              <a:t>: Stroll around </a:t>
            </a:r>
            <a:r>
              <a:rPr lang="en-US" sz="1400" b="1" dirty="0"/>
              <a:t>KLCC Park</a:t>
            </a:r>
            <a:r>
              <a:rPr lang="en-US" sz="1400" dirty="0"/>
              <a:t> and watch the light show by the fountains.</a:t>
            </a:r>
          </a:p>
          <a:p>
            <a:pPr algn="ctr"/>
            <a:r>
              <a:rPr lang="en-US" sz="1600" b="1" dirty="0"/>
              <a:t>Day 2: Kuala Lumpur Exploration</a:t>
            </a:r>
          </a:p>
          <a:p>
            <a:r>
              <a:rPr lang="en-US" sz="1400" b="1" dirty="0"/>
              <a:t>Morning</a:t>
            </a:r>
            <a:r>
              <a:rPr lang="en-US" sz="1400" dirty="0"/>
              <a:t>: Visit the iconic </a:t>
            </a:r>
            <a:r>
              <a:rPr lang="en-US" sz="1400" b="1" dirty="0"/>
              <a:t>Petronas Twin Towers</a:t>
            </a:r>
            <a:r>
              <a:rPr lang="en-US" sz="1400" dirty="0"/>
              <a:t> and explore the observation deck.</a:t>
            </a:r>
          </a:p>
          <a:p>
            <a:r>
              <a:rPr lang="en-US" sz="1400" b="1" dirty="0"/>
              <a:t>Lunch</a:t>
            </a:r>
            <a:r>
              <a:rPr lang="en-US" sz="1400" dirty="0"/>
              <a:t>: Enjoy a fusion meal at </a:t>
            </a:r>
            <a:r>
              <a:rPr lang="en-US" sz="1400" b="1" dirty="0"/>
              <a:t>Fuego</a:t>
            </a:r>
            <a:r>
              <a:rPr lang="en-US" sz="1400" dirty="0"/>
              <a:t> in the </a:t>
            </a:r>
            <a:r>
              <a:rPr lang="en-US" sz="1400" b="1" dirty="0"/>
              <a:t>Troika Sky Dining</a:t>
            </a:r>
            <a:r>
              <a:rPr lang="en-US" sz="1400" dirty="0"/>
              <a:t> complex.</a:t>
            </a:r>
          </a:p>
          <a:p>
            <a:r>
              <a:rPr lang="en-US" sz="1400" b="1" dirty="0"/>
              <a:t>Afternoon</a:t>
            </a:r>
            <a:r>
              <a:rPr lang="en-US" sz="1400" dirty="0"/>
              <a:t>: Explore </a:t>
            </a:r>
            <a:r>
              <a:rPr lang="en-US" sz="1400" b="1" dirty="0" err="1"/>
              <a:t>Batu</a:t>
            </a:r>
            <a:r>
              <a:rPr lang="en-US" sz="1400" b="1" dirty="0"/>
              <a:t> Caves</a:t>
            </a:r>
            <a:r>
              <a:rPr lang="en-US" sz="1400" dirty="0"/>
              <a:t> and the </a:t>
            </a:r>
            <a:r>
              <a:rPr lang="en-US" sz="1400" b="1" dirty="0"/>
              <a:t>Royal Selangor Pewter Factory</a:t>
            </a:r>
            <a:r>
              <a:rPr lang="en-US" sz="1400" dirty="0"/>
              <a:t> to experience Malaysia’s cultural side and shop some handicraft </a:t>
            </a:r>
            <a:r>
              <a:rPr lang="en-US" sz="1400" dirty="0" err="1"/>
              <a:t>souveniers</a:t>
            </a:r>
            <a:r>
              <a:rPr lang="en-US" sz="1400" dirty="0"/>
              <a:t>.</a:t>
            </a:r>
          </a:p>
          <a:p>
            <a:r>
              <a:rPr lang="en-US" sz="1400" b="1" dirty="0"/>
              <a:t>Evening</a:t>
            </a:r>
            <a:r>
              <a:rPr lang="en-US" sz="1400" dirty="0"/>
              <a:t>: Relax at the hotel’s spa and have dinner at </a:t>
            </a:r>
            <a:r>
              <a:rPr lang="en-US" sz="1400" b="1" dirty="0"/>
              <a:t>Cantaloupe</a:t>
            </a:r>
            <a:r>
              <a:rPr lang="en-US" sz="1400" dirty="0"/>
              <a:t> for modern European cuisine with an Asian twist.</a:t>
            </a:r>
          </a:p>
          <a:p>
            <a:endParaRPr lang="en-US" dirty="0"/>
          </a:p>
        </p:txBody>
      </p:sp>
    </p:spTree>
    <p:extLst>
      <p:ext uri="{BB962C8B-B14F-4D97-AF65-F5344CB8AC3E}">
        <p14:creationId xmlns:p14="http://schemas.microsoft.com/office/powerpoint/2010/main" val="3636493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05600"/>
          </a:xfrm>
        </p:spPr>
        <p:txBody>
          <a:bodyPr>
            <a:normAutofit fontScale="90000"/>
          </a:bodyPr>
          <a:lstStyle/>
          <a:p>
            <a:pPr algn="ctr"/>
            <a:r>
              <a:rPr lang="en-US" dirty="0">
                <a:solidFill>
                  <a:schemeClr val="accent2"/>
                </a:solidFill>
              </a:rPr>
              <a:t>Itinerary </a:t>
            </a:r>
            <a:r>
              <a:rPr lang="en-US" sz="3200" dirty="0">
                <a:solidFill>
                  <a:schemeClr val="accent2"/>
                </a:solidFill>
              </a:rPr>
              <a:t>details</a:t>
            </a:r>
            <a:endParaRPr lang="en-US" dirty="0"/>
          </a:p>
        </p:txBody>
      </p:sp>
      <p:sp>
        <p:nvSpPr>
          <p:cNvPr id="3" name="Content Placeholder 2"/>
          <p:cNvSpPr>
            <a:spLocks noGrp="1"/>
          </p:cNvSpPr>
          <p:nvPr>
            <p:ph idx="1"/>
          </p:nvPr>
        </p:nvSpPr>
        <p:spPr>
          <a:xfrm>
            <a:off x="2175641" y="1366344"/>
            <a:ext cx="9213358" cy="5034455"/>
          </a:xfrm>
        </p:spPr>
        <p:txBody>
          <a:bodyPr>
            <a:normAutofit lnSpcReduction="10000"/>
          </a:bodyPr>
          <a:lstStyle/>
          <a:p>
            <a:pPr algn="ctr"/>
            <a:r>
              <a:rPr lang="en-US" sz="1600" b="1" dirty="0"/>
              <a:t>Day 3: Kuala Lumpur to Langkawi</a:t>
            </a:r>
          </a:p>
          <a:p>
            <a:r>
              <a:rPr lang="en-US" sz="1500" b="1" dirty="0"/>
              <a:t>Travel Time</a:t>
            </a:r>
            <a:r>
              <a:rPr lang="en-US" sz="1500" dirty="0"/>
              <a:t>: 1-hour flight from Kuala Lumpur to </a:t>
            </a:r>
            <a:r>
              <a:rPr lang="en-US" sz="1500" b="1" dirty="0"/>
              <a:t>Langkawi</a:t>
            </a:r>
            <a:r>
              <a:rPr lang="en-US" sz="1500" dirty="0"/>
              <a:t>.</a:t>
            </a:r>
          </a:p>
          <a:p>
            <a:pPr marL="457200" lvl="1" indent="0">
              <a:buNone/>
            </a:pPr>
            <a:r>
              <a:rPr lang="en-US" sz="1500" b="1" dirty="0"/>
              <a:t>Transfer</a:t>
            </a:r>
            <a:r>
              <a:rPr lang="en-US" sz="1500" dirty="0"/>
              <a:t>: Private transfer to the resort.</a:t>
            </a:r>
          </a:p>
          <a:p>
            <a:r>
              <a:rPr lang="en-US" sz="1500" b="1" dirty="0"/>
              <a:t>Accommodation</a:t>
            </a:r>
            <a:r>
              <a:rPr lang="en-US" sz="1500" dirty="0"/>
              <a:t>: </a:t>
            </a:r>
            <a:r>
              <a:rPr lang="en-US" sz="1500" b="1" dirty="0"/>
              <a:t>The Ritz-Carlton Langkawi</a:t>
            </a:r>
            <a:r>
              <a:rPr lang="en-US" sz="1500" dirty="0"/>
              <a:t> (luxury beachfront resort).</a:t>
            </a:r>
          </a:p>
          <a:p>
            <a:pPr marL="457200" lvl="1" indent="0">
              <a:buNone/>
            </a:pPr>
            <a:r>
              <a:rPr lang="en-US" sz="1500" b="1" dirty="0"/>
              <a:t>Room Type</a:t>
            </a:r>
            <a:r>
              <a:rPr lang="en-US" sz="1500" dirty="0"/>
              <a:t>: Ocean View Villa with a private pool.</a:t>
            </a:r>
          </a:p>
          <a:p>
            <a:r>
              <a:rPr lang="en-US" sz="1500" b="1" dirty="0"/>
              <a:t>Lunch</a:t>
            </a:r>
            <a:r>
              <a:rPr lang="en-US" sz="1500" dirty="0"/>
              <a:t>: Lunch by the pool at the resort’s </a:t>
            </a:r>
            <a:r>
              <a:rPr lang="en-US" sz="1500" b="1" dirty="0"/>
              <a:t>Beach Grill</a:t>
            </a:r>
            <a:r>
              <a:rPr lang="en-US" sz="1500" dirty="0"/>
              <a:t> restaurant.</a:t>
            </a:r>
          </a:p>
          <a:p>
            <a:r>
              <a:rPr lang="en-US" sz="1500" b="1" dirty="0"/>
              <a:t>Afternoon Activity</a:t>
            </a:r>
            <a:r>
              <a:rPr lang="en-US" sz="1500" dirty="0"/>
              <a:t>: Relax on </a:t>
            </a:r>
            <a:r>
              <a:rPr lang="en-US" sz="1500" b="1" dirty="0" err="1"/>
              <a:t>Pantai</a:t>
            </a:r>
            <a:r>
              <a:rPr lang="en-US" sz="1500" b="1" dirty="0"/>
              <a:t> </a:t>
            </a:r>
            <a:r>
              <a:rPr lang="en-US" sz="1500" b="1" dirty="0" err="1"/>
              <a:t>Cenang</a:t>
            </a:r>
            <a:r>
              <a:rPr lang="en-US" sz="1500" b="1" dirty="0"/>
              <a:t> Beach</a:t>
            </a:r>
            <a:r>
              <a:rPr lang="en-US" sz="1500" dirty="0"/>
              <a:t> or indulge in water sports like jet skiing or parasailing.</a:t>
            </a:r>
          </a:p>
          <a:p>
            <a:r>
              <a:rPr lang="en-US" sz="1500" b="1" dirty="0"/>
              <a:t>Other options</a:t>
            </a:r>
            <a:r>
              <a:rPr lang="en-US" sz="1500" dirty="0"/>
              <a:t>: Visit to </a:t>
            </a:r>
            <a:r>
              <a:rPr lang="en-US" sz="1500" b="1" dirty="0" err="1"/>
              <a:t>Makam</a:t>
            </a:r>
            <a:r>
              <a:rPr lang="en-US" sz="1500" b="1" dirty="0"/>
              <a:t> </a:t>
            </a:r>
            <a:r>
              <a:rPr lang="en-US" sz="1500" b="1" dirty="0" err="1"/>
              <a:t>Mahsuri</a:t>
            </a:r>
            <a:r>
              <a:rPr lang="en-US" sz="1500" b="1" dirty="0"/>
              <a:t>,</a:t>
            </a:r>
            <a:r>
              <a:rPr lang="en-US" sz="1500" dirty="0"/>
              <a:t> </a:t>
            </a:r>
            <a:r>
              <a:rPr lang="en-US" sz="1500" b="1" dirty="0" err="1"/>
              <a:t>Atma</a:t>
            </a:r>
            <a:r>
              <a:rPr lang="en-US" sz="1500" b="1" dirty="0"/>
              <a:t> </a:t>
            </a:r>
            <a:r>
              <a:rPr lang="en-US" sz="1500" b="1" dirty="0" err="1"/>
              <a:t>Alam</a:t>
            </a:r>
            <a:r>
              <a:rPr lang="en-US" sz="1500" b="1" dirty="0"/>
              <a:t> Art Village </a:t>
            </a:r>
            <a:r>
              <a:rPr lang="en-US" sz="1500" dirty="0"/>
              <a:t>and </a:t>
            </a:r>
            <a:r>
              <a:rPr lang="en-US" sz="1500" b="1" dirty="0"/>
              <a:t>Eagle Square</a:t>
            </a:r>
            <a:r>
              <a:rPr lang="en-US" sz="1500" dirty="0"/>
              <a:t> in Kedah.</a:t>
            </a:r>
          </a:p>
          <a:p>
            <a:r>
              <a:rPr lang="en-US" sz="1500" b="1" dirty="0"/>
              <a:t>Evening</a:t>
            </a:r>
            <a:r>
              <a:rPr lang="en-US" sz="1500" dirty="0"/>
              <a:t>: Romantic sunset cruise with champagne and dinner, watching the sun dip below the horizon.</a:t>
            </a:r>
          </a:p>
          <a:p>
            <a:pPr algn="ctr"/>
            <a:r>
              <a:rPr lang="en-US" sz="1600" b="1" dirty="0"/>
              <a:t>Day 4: Island Hopping and Beaches</a:t>
            </a:r>
          </a:p>
          <a:p>
            <a:r>
              <a:rPr lang="en-US" sz="1500" b="1" dirty="0"/>
              <a:t>Morning</a:t>
            </a:r>
            <a:r>
              <a:rPr lang="en-US" sz="1500" dirty="0"/>
              <a:t>: Go on an </a:t>
            </a:r>
            <a:r>
              <a:rPr lang="en-US" sz="1500" b="1" dirty="0"/>
              <a:t>island-hopping tour</a:t>
            </a:r>
            <a:r>
              <a:rPr lang="en-US" sz="1500" dirty="0"/>
              <a:t> of Langkawi, including visits to </a:t>
            </a:r>
            <a:r>
              <a:rPr lang="en-US" sz="1500" b="1" dirty="0" err="1"/>
              <a:t>Pulau</a:t>
            </a:r>
            <a:r>
              <a:rPr lang="en-US" sz="1500" b="1" dirty="0"/>
              <a:t> </a:t>
            </a:r>
            <a:r>
              <a:rPr lang="en-US" sz="1500" b="1" dirty="0" err="1"/>
              <a:t>Dayang</a:t>
            </a:r>
            <a:r>
              <a:rPr lang="en-US" sz="1500" b="1" dirty="0"/>
              <a:t> Bunting</a:t>
            </a:r>
            <a:r>
              <a:rPr lang="en-US" sz="1500" dirty="0"/>
              <a:t> (Lake of the Pregnant Maiden) and </a:t>
            </a:r>
            <a:r>
              <a:rPr lang="en-US" sz="1500" b="1" dirty="0" err="1"/>
              <a:t>Pulau</a:t>
            </a:r>
            <a:r>
              <a:rPr lang="en-US" sz="1500" b="1" dirty="0"/>
              <a:t> </a:t>
            </a:r>
            <a:r>
              <a:rPr lang="en-US" sz="1500" b="1" dirty="0" err="1"/>
              <a:t>Beras</a:t>
            </a:r>
            <a:r>
              <a:rPr lang="en-US" sz="1500" b="1" dirty="0"/>
              <a:t> </a:t>
            </a:r>
            <a:r>
              <a:rPr lang="en-US" sz="1500" b="1" dirty="0" err="1"/>
              <a:t>Basah</a:t>
            </a:r>
            <a:r>
              <a:rPr lang="en-US" sz="1500" dirty="0"/>
              <a:t> for swimming and snorkeling.</a:t>
            </a:r>
          </a:p>
          <a:p>
            <a:r>
              <a:rPr lang="en-US" sz="1500" b="1" dirty="0"/>
              <a:t>Afternoon</a:t>
            </a:r>
            <a:r>
              <a:rPr lang="en-US" sz="1500" dirty="0"/>
              <a:t>: Return to </a:t>
            </a:r>
            <a:r>
              <a:rPr lang="en-US" sz="1500" b="1" dirty="0" err="1"/>
              <a:t>Pantai</a:t>
            </a:r>
            <a:r>
              <a:rPr lang="en-US" sz="1500" b="1" dirty="0"/>
              <a:t> Tengah Beach</a:t>
            </a:r>
            <a:r>
              <a:rPr lang="en-US" sz="1500" dirty="0"/>
              <a:t> for a relaxing swim or continue snorkeling.</a:t>
            </a:r>
          </a:p>
          <a:p>
            <a:r>
              <a:rPr lang="en-US" sz="1500" b="1" dirty="0"/>
              <a:t>Evening</a:t>
            </a:r>
            <a:r>
              <a:rPr lang="en-US" sz="1500" dirty="0"/>
              <a:t>: Return to the resort for a private beach dinner organized by the hotel.</a:t>
            </a:r>
          </a:p>
          <a:p>
            <a:endParaRPr lang="en-US" dirty="0"/>
          </a:p>
        </p:txBody>
      </p:sp>
    </p:spTree>
    <p:extLst>
      <p:ext uri="{BB962C8B-B14F-4D97-AF65-F5344CB8AC3E}">
        <p14:creationId xmlns:p14="http://schemas.microsoft.com/office/powerpoint/2010/main" val="2208062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47642"/>
          </a:xfrm>
        </p:spPr>
        <p:txBody>
          <a:bodyPr/>
          <a:lstStyle/>
          <a:p>
            <a:pPr algn="ctr"/>
            <a:r>
              <a:rPr lang="en-US" dirty="0">
                <a:solidFill>
                  <a:schemeClr val="accent2"/>
                </a:solidFill>
              </a:rPr>
              <a:t>Itinerary </a:t>
            </a:r>
            <a:r>
              <a:rPr lang="en-US" sz="3200" dirty="0">
                <a:solidFill>
                  <a:schemeClr val="accent2"/>
                </a:solidFill>
              </a:rPr>
              <a:t>details</a:t>
            </a:r>
            <a:endParaRPr lang="en-US" dirty="0"/>
          </a:p>
        </p:txBody>
      </p:sp>
      <p:sp>
        <p:nvSpPr>
          <p:cNvPr id="3" name="Content Placeholder 2"/>
          <p:cNvSpPr>
            <a:spLocks noGrp="1"/>
          </p:cNvSpPr>
          <p:nvPr>
            <p:ph idx="1"/>
          </p:nvPr>
        </p:nvSpPr>
        <p:spPr>
          <a:xfrm>
            <a:off x="2207173" y="1418896"/>
            <a:ext cx="9297440" cy="5055476"/>
          </a:xfrm>
        </p:spPr>
        <p:txBody>
          <a:bodyPr>
            <a:normAutofit fontScale="62500" lnSpcReduction="20000"/>
          </a:bodyPr>
          <a:lstStyle/>
          <a:p>
            <a:pPr algn="ctr"/>
            <a:r>
              <a:rPr lang="en-US" sz="2600" b="1" dirty="0"/>
              <a:t>Day 5: Langkawi Sky Bridge and Waterfall Adventure</a:t>
            </a:r>
          </a:p>
          <a:p>
            <a:r>
              <a:rPr lang="en-US" sz="2200" b="1" dirty="0"/>
              <a:t>Morning</a:t>
            </a:r>
            <a:r>
              <a:rPr lang="en-US" sz="2200" dirty="0"/>
              <a:t>: Ride the </a:t>
            </a:r>
            <a:r>
              <a:rPr lang="en-US" sz="2200" b="1" dirty="0"/>
              <a:t>Langkawi </a:t>
            </a:r>
            <a:r>
              <a:rPr lang="en-US" sz="2200" b="1" dirty="0" err="1"/>
              <a:t>SkyCab</a:t>
            </a:r>
            <a:r>
              <a:rPr lang="en-US" sz="2200" dirty="0"/>
              <a:t> up to </a:t>
            </a:r>
            <a:r>
              <a:rPr lang="en-US" sz="2200" b="1" dirty="0"/>
              <a:t>Mount Mat </a:t>
            </a:r>
            <a:r>
              <a:rPr lang="en-US" sz="2200" b="1" dirty="0" err="1"/>
              <a:t>Cincang</a:t>
            </a:r>
            <a:r>
              <a:rPr lang="en-US" sz="2200" dirty="0"/>
              <a:t> and walk across the </a:t>
            </a:r>
            <a:r>
              <a:rPr lang="en-US" sz="2200" b="1" dirty="0"/>
              <a:t>Langkawi Sky Bridge</a:t>
            </a:r>
            <a:r>
              <a:rPr lang="en-US" sz="2200" dirty="0"/>
              <a:t> for spectacular views of the island.</a:t>
            </a:r>
          </a:p>
          <a:p>
            <a:r>
              <a:rPr lang="en-US" sz="2200" b="1" dirty="0"/>
              <a:t>Lunch</a:t>
            </a:r>
            <a:r>
              <a:rPr lang="en-US" sz="2200" dirty="0"/>
              <a:t>: Enjoy a beachfront meal at </a:t>
            </a:r>
            <a:r>
              <a:rPr lang="en-US" sz="2200" b="1" dirty="0"/>
              <a:t>The Cliff</a:t>
            </a:r>
            <a:r>
              <a:rPr lang="en-US" sz="2200" dirty="0"/>
              <a:t> restaurant, with ocean views.</a:t>
            </a:r>
          </a:p>
          <a:p>
            <a:r>
              <a:rPr lang="en-US" sz="2200" b="1" dirty="0"/>
              <a:t>Afternoon</a:t>
            </a:r>
            <a:r>
              <a:rPr lang="en-US" sz="2200" dirty="0"/>
              <a:t>: Visit the stunning </a:t>
            </a:r>
            <a:r>
              <a:rPr lang="en-US" sz="2200" b="1" dirty="0" err="1"/>
              <a:t>Telaga</a:t>
            </a:r>
            <a:r>
              <a:rPr lang="en-US" sz="2200" b="1" dirty="0"/>
              <a:t> </a:t>
            </a:r>
            <a:r>
              <a:rPr lang="en-US" sz="2200" b="1" dirty="0" err="1"/>
              <a:t>Tujuh</a:t>
            </a:r>
            <a:r>
              <a:rPr lang="en-US" sz="2200" b="1" dirty="0"/>
              <a:t> Waterfalls</a:t>
            </a:r>
            <a:r>
              <a:rPr lang="en-US" sz="2200" dirty="0"/>
              <a:t> (Seven Wells), where you can swim in the natural pools.</a:t>
            </a:r>
          </a:p>
          <a:p>
            <a:pPr>
              <a:buFont typeface="Wingdings" panose="05000000000000000000" pitchFamily="2" charset="2"/>
              <a:buChar char="§"/>
            </a:pPr>
            <a:r>
              <a:rPr lang="en-US" sz="2200" b="1" dirty="0"/>
              <a:t>Nature Lovers </a:t>
            </a:r>
            <a:r>
              <a:rPr lang="en-US" sz="2200" dirty="0"/>
              <a:t>can do the </a:t>
            </a:r>
            <a:r>
              <a:rPr lang="en-US" sz="2200" b="1" dirty="0"/>
              <a:t>Jungle Trek </a:t>
            </a:r>
            <a:r>
              <a:rPr lang="en-US" sz="2200" dirty="0"/>
              <a:t>and </a:t>
            </a:r>
            <a:r>
              <a:rPr lang="en-US" sz="2200" b="1" dirty="0"/>
              <a:t>Rainfores</a:t>
            </a:r>
            <a:r>
              <a:rPr lang="en-US" sz="2200" dirty="0"/>
              <a:t>t Evening walk</a:t>
            </a:r>
          </a:p>
          <a:p>
            <a:r>
              <a:rPr lang="en-US" sz="2200" b="1" dirty="0"/>
              <a:t>Evening</a:t>
            </a:r>
            <a:r>
              <a:rPr lang="en-US" sz="2200" dirty="0"/>
              <a:t>: Return to the resort for a romantic couple’s spa treatment, followed by a dinner at </a:t>
            </a:r>
            <a:r>
              <a:rPr lang="en-US" sz="2200" b="1" dirty="0" err="1"/>
              <a:t>Kayuputi</a:t>
            </a:r>
            <a:r>
              <a:rPr lang="en-US" sz="2200" dirty="0"/>
              <a:t>, offering fine seafood cuisine.</a:t>
            </a:r>
          </a:p>
          <a:p>
            <a:pPr algn="ctr"/>
            <a:r>
              <a:rPr lang="en-US" sz="2600" b="1" dirty="0"/>
              <a:t>Day 6: Langkawi to Penang</a:t>
            </a:r>
          </a:p>
          <a:p>
            <a:r>
              <a:rPr lang="en-US" sz="2200" b="1" dirty="0"/>
              <a:t>Travel Time</a:t>
            </a:r>
            <a:r>
              <a:rPr lang="en-US" sz="2200" dirty="0"/>
              <a:t>: 30-minute domestic flight to </a:t>
            </a:r>
            <a:r>
              <a:rPr lang="en-US" sz="2200" b="1" dirty="0"/>
              <a:t>Penang</a:t>
            </a:r>
            <a:r>
              <a:rPr lang="en-US" sz="2200" dirty="0"/>
              <a:t>.</a:t>
            </a:r>
          </a:p>
          <a:p>
            <a:pPr marL="457200" lvl="1" indent="0">
              <a:buNone/>
            </a:pPr>
            <a:r>
              <a:rPr lang="en-US" sz="2200" b="1" dirty="0"/>
              <a:t>Transfer</a:t>
            </a:r>
            <a:r>
              <a:rPr lang="en-US" sz="2200" dirty="0"/>
              <a:t>: Private car transfer to the hotel.</a:t>
            </a:r>
          </a:p>
          <a:p>
            <a:r>
              <a:rPr lang="en-US" sz="2200" b="1" dirty="0"/>
              <a:t>Accommodation</a:t>
            </a:r>
            <a:r>
              <a:rPr lang="en-US" sz="2200" dirty="0"/>
              <a:t>: </a:t>
            </a:r>
            <a:r>
              <a:rPr lang="en-US" sz="2200" b="1" dirty="0"/>
              <a:t>Shangri-La’s Rasa </a:t>
            </a:r>
            <a:r>
              <a:rPr lang="en-US" sz="2200" b="1" dirty="0" err="1"/>
              <a:t>Sayang</a:t>
            </a:r>
            <a:r>
              <a:rPr lang="en-US" sz="2200" b="1" dirty="0"/>
              <a:t> Resort &amp; Spa</a:t>
            </a:r>
            <a:r>
              <a:rPr lang="en-US" sz="2200" dirty="0"/>
              <a:t>, Penang (luxury beachfront resort).</a:t>
            </a:r>
          </a:p>
          <a:p>
            <a:pPr marL="457200" lvl="1" indent="0">
              <a:buNone/>
            </a:pPr>
            <a:r>
              <a:rPr lang="en-US" sz="2200" b="1" dirty="0"/>
              <a:t>Room Type</a:t>
            </a:r>
            <a:r>
              <a:rPr lang="en-US" sz="2200" dirty="0"/>
              <a:t>: Deluxe Seaview Room.</a:t>
            </a:r>
          </a:p>
          <a:p>
            <a:r>
              <a:rPr lang="en-US" sz="2200" b="1" dirty="0"/>
              <a:t>Lunch</a:t>
            </a:r>
            <a:r>
              <a:rPr lang="en-US" sz="2200" dirty="0"/>
              <a:t>: Have a beachside meal at </a:t>
            </a:r>
            <a:r>
              <a:rPr lang="en-US" sz="2200" b="1" dirty="0" err="1"/>
              <a:t>Feringgi</a:t>
            </a:r>
            <a:r>
              <a:rPr lang="en-US" sz="2200" b="1" dirty="0"/>
              <a:t> Grill</a:t>
            </a:r>
            <a:r>
              <a:rPr lang="en-US" sz="2200" dirty="0"/>
              <a:t>.</a:t>
            </a:r>
          </a:p>
          <a:p>
            <a:r>
              <a:rPr lang="en-US" sz="2200" b="1" dirty="0"/>
              <a:t>Afternoon Activity</a:t>
            </a:r>
            <a:r>
              <a:rPr lang="en-US" sz="2200" dirty="0"/>
              <a:t>: Stroll along </a:t>
            </a:r>
            <a:r>
              <a:rPr lang="en-US" sz="2200" b="1" dirty="0" err="1"/>
              <a:t>Batu</a:t>
            </a:r>
            <a:r>
              <a:rPr lang="en-US" sz="2200" b="1" dirty="0"/>
              <a:t> </a:t>
            </a:r>
            <a:r>
              <a:rPr lang="en-US" sz="2200" b="1" dirty="0" err="1"/>
              <a:t>Ferringhi</a:t>
            </a:r>
            <a:r>
              <a:rPr lang="en-US" sz="2200" b="1" dirty="0"/>
              <a:t> Beach</a:t>
            </a:r>
            <a:r>
              <a:rPr lang="en-US" sz="2200" dirty="0"/>
              <a:t>, one of Penang’s most famous beaches, and relax by the sea.</a:t>
            </a:r>
          </a:p>
          <a:p>
            <a:r>
              <a:rPr lang="en-US" sz="2200" b="1" dirty="0"/>
              <a:t>Evening</a:t>
            </a:r>
            <a:r>
              <a:rPr lang="en-US" sz="2200" dirty="0"/>
              <a:t>: Enjoy Penang’s street food with a visit to </a:t>
            </a:r>
            <a:r>
              <a:rPr lang="en-US" sz="2200" b="1" dirty="0"/>
              <a:t>Gurney Drive</a:t>
            </a:r>
            <a:r>
              <a:rPr lang="en-US" sz="2200" dirty="0"/>
              <a:t> or dine at </a:t>
            </a:r>
            <a:r>
              <a:rPr lang="en-US" sz="2200" b="1" dirty="0"/>
              <a:t>Suffolk House</a:t>
            </a:r>
            <a:r>
              <a:rPr lang="en-US" sz="2200" dirty="0"/>
              <a:t>, a colonial-era mansion with a fine dining experience.</a:t>
            </a:r>
          </a:p>
          <a:p>
            <a:endParaRPr lang="en-US" dirty="0"/>
          </a:p>
        </p:txBody>
      </p:sp>
    </p:spTree>
    <p:extLst>
      <p:ext uri="{BB962C8B-B14F-4D97-AF65-F5344CB8AC3E}">
        <p14:creationId xmlns:p14="http://schemas.microsoft.com/office/powerpoint/2010/main" val="1737046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47642"/>
          </a:xfrm>
        </p:spPr>
        <p:txBody>
          <a:bodyPr/>
          <a:lstStyle/>
          <a:p>
            <a:pPr algn="ctr"/>
            <a:r>
              <a:rPr lang="en-US" dirty="0">
                <a:solidFill>
                  <a:schemeClr val="accent2"/>
                </a:solidFill>
              </a:rPr>
              <a:t>Itinerary </a:t>
            </a:r>
            <a:r>
              <a:rPr lang="en-US" sz="3200" dirty="0">
                <a:solidFill>
                  <a:schemeClr val="accent2"/>
                </a:solidFill>
              </a:rPr>
              <a:t>details</a:t>
            </a:r>
            <a:endParaRPr lang="en-US" dirty="0"/>
          </a:p>
        </p:txBody>
      </p:sp>
      <p:sp>
        <p:nvSpPr>
          <p:cNvPr id="3" name="Content Placeholder 2"/>
          <p:cNvSpPr>
            <a:spLocks noGrp="1"/>
          </p:cNvSpPr>
          <p:nvPr>
            <p:ph idx="1"/>
          </p:nvPr>
        </p:nvSpPr>
        <p:spPr>
          <a:xfrm>
            <a:off x="2333297" y="1376854"/>
            <a:ext cx="9175028" cy="4897821"/>
          </a:xfrm>
        </p:spPr>
        <p:txBody>
          <a:bodyPr>
            <a:normAutofit/>
          </a:bodyPr>
          <a:lstStyle/>
          <a:p>
            <a:pPr algn="ctr"/>
            <a:r>
              <a:rPr lang="en-US" sz="1600" b="1" dirty="0"/>
              <a:t>Day 7: Penang Cultural Exploration</a:t>
            </a:r>
          </a:p>
          <a:p>
            <a:r>
              <a:rPr lang="en-US" sz="1500" b="1" dirty="0"/>
              <a:t>Morning</a:t>
            </a:r>
            <a:r>
              <a:rPr lang="en-US" sz="1500" dirty="0"/>
              <a:t>: Take a guided tour of </a:t>
            </a:r>
            <a:r>
              <a:rPr lang="en-US" sz="1500" b="1" dirty="0"/>
              <a:t>George Town</a:t>
            </a:r>
            <a:r>
              <a:rPr lang="en-US" sz="1500" dirty="0"/>
              <a:t>, a UNESCO World Heritage site. Visit </a:t>
            </a:r>
            <a:r>
              <a:rPr lang="en-US" sz="1500" b="1" dirty="0" err="1"/>
              <a:t>Kek</a:t>
            </a:r>
            <a:r>
              <a:rPr lang="en-US" sz="1500" b="1" dirty="0"/>
              <a:t> </a:t>
            </a:r>
            <a:r>
              <a:rPr lang="en-US" sz="1500" b="1" dirty="0" err="1"/>
              <a:t>Lok</a:t>
            </a:r>
            <a:r>
              <a:rPr lang="en-US" sz="1500" b="1" dirty="0"/>
              <a:t> Si Temple</a:t>
            </a:r>
            <a:r>
              <a:rPr lang="en-US" sz="1500" dirty="0"/>
              <a:t>, the </a:t>
            </a:r>
            <a:r>
              <a:rPr lang="en-US" sz="1500" b="1" dirty="0"/>
              <a:t>Clan Jetties</a:t>
            </a:r>
            <a:r>
              <a:rPr lang="en-US" sz="1500" dirty="0"/>
              <a:t>, and the famous </a:t>
            </a:r>
            <a:r>
              <a:rPr lang="en-US" sz="1500" b="1" dirty="0"/>
              <a:t>Penang Street Art</a:t>
            </a:r>
            <a:r>
              <a:rPr lang="en-US" sz="1500" dirty="0"/>
              <a:t>.</a:t>
            </a:r>
          </a:p>
          <a:p>
            <a:r>
              <a:rPr lang="en-US" sz="1500" b="1" dirty="0"/>
              <a:t>Lunch</a:t>
            </a:r>
            <a:r>
              <a:rPr lang="en-US" sz="1500" dirty="0"/>
              <a:t>: Savor local dishes like </a:t>
            </a:r>
            <a:r>
              <a:rPr lang="en-US" sz="1500" b="1" dirty="0"/>
              <a:t>Char </a:t>
            </a:r>
            <a:r>
              <a:rPr lang="en-US" sz="1500" b="1" dirty="0" err="1"/>
              <a:t>Kway</a:t>
            </a:r>
            <a:r>
              <a:rPr lang="en-US" sz="1500" b="1" dirty="0"/>
              <a:t> </a:t>
            </a:r>
            <a:r>
              <a:rPr lang="en-US" sz="1500" b="1" dirty="0" err="1"/>
              <a:t>Teow</a:t>
            </a:r>
            <a:r>
              <a:rPr lang="en-US" sz="1500" dirty="0"/>
              <a:t> and </a:t>
            </a:r>
            <a:r>
              <a:rPr lang="en-US" sz="1500" b="1" dirty="0"/>
              <a:t>Penang </a:t>
            </a:r>
            <a:r>
              <a:rPr lang="en-US" sz="1500" b="1" dirty="0" err="1"/>
              <a:t>Laksa</a:t>
            </a:r>
            <a:r>
              <a:rPr lang="en-US" sz="1500" dirty="0"/>
              <a:t> at </a:t>
            </a:r>
            <a:r>
              <a:rPr lang="en-US" sz="1500" b="1" dirty="0"/>
              <a:t>China House Café</a:t>
            </a:r>
            <a:r>
              <a:rPr lang="en-US" sz="1500" dirty="0"/>
              <a:t>.</a:t>
            </a:r>
          </a:p>
          <a:p>
            <a:r>
              <a:rPr lang="en-US" sz="1500" b="1" dirty="0"/>
              <a:t>Afternoon</a:t>
            </a:r>
            <a:r>
              <a:rPr lang="en-US" sz="1500" dirty="0"/>
              <a:t>: Relax on the soft sands of </a:t>
            </a:r>
            <a:r>
              <a:rPr lang="en-US" sz="1500" b="1" dirty="0"/>
              <a:t>Monkey Beach</a:t>
            </a:r>
            <a:r>
              <a:rPr lang="en-US" sz="1500" dirty="0"/>
              <a:t> or go on a short trek to </a:t>
            </a:r>
            <a:r>
              <a:rPr lang="en-US" sz="1500" b="1" dirty="0"/>
              <a:t>Penang National Park</a:t>
            </a:r>
            <a:r>
              <a:rPr lang="en-US" sz="1500" dirty="0"/>
              <a:t>.</a:t>
            </a:r>
          </a:p>
          <a:p>
            <a:pPr>
              <a:buFont typeface="Wingdings" panose="05000000000000000000" pitchFamily="2" charset="2"/>
              <a:buChar char="§"/>
            </a:pPr>
            <a:r>
              <a:rPr lang="en-US" sz="1500" b="1" dirty="0"/>
              <a:t>Other Options</a:t>
            </a:r>
            <a:r>
              <a:rPr lang="en-US" sz="1500" dirty="0"/>
              <a:t>: Botanic Gardens &amp; Tropical Spice Garden Tour.</a:t>
            </a:r>
          </a:p>
          <a:p>
            <a:r>
              <a:rPr lang="en-US" sz="1500" b="1" dirty="0"/>
              <a:t>Evening</a:t>
            </a:r>
            <a:r>
              <a:rPr lang="en-US" sz="1500" dirty="0"/>
              <a:t>: Have a romantic dinner at </a:t>
            </a:r>
            <a:r>
              <a:rPr lang="en-US" sz="1500" b="1" dirty="0"/>
              <a:t>David Brown’s Restaurant</a:t>
            </a:r>
            <a:r>
              <a:rPr lang="en-US" sz="1500" dirty="0"/>
              <a:t> on </a:t>
            </a:r>
            <a:r>
              <a:rPr lang="en-US" sz="1500" b="1" dirty="0"/>
              <a:t>Penang Hill</a:t>
            </a:r>
            <a:r>
              <a:rPr lang="en-US" sz="1500" dirty="0"/>
              <a:t>, offering panoramic views of the island.</a:t>
            </a:r>
          </a:p>
          <a:p>
            <a:pPr algn="ctr"/>
            <a:r>
              <a:rPr lang="en-US" sz="1600" b="1" dirty="0" smtClean="0"/>
              <a:t>Day 8: Departure</a:t>
            </a:r>
          </a:p>
          <a:p>
            <a:r>
              <a:rPr lang="en-US" sz="1500" b="1" dirty="0" smtClean="0"/>
              <a:t>Morning</a:t>
            </a:r>
            <a:r>
              <a:rPr lang="en-US" sz="1500" dirty="0" smtClean="0"/>
              <a:t>: Relax with a final swim in </a:t>
            </a:r>
            <a:r>
              <a:rPr lang="en-US" sz="1500" b="1" dirty="0" err="1" smtClean="0"/>
              <a:t>Batu</a:t>
            </a:r>
            <a:r>
              <a:rPr lang="en-US" sz="1500" b="1" dirty="0" smtClean="0"/>
              <a:t> </a:t>
            </a:r>
            <a:r>
              <a:rPr lang="en-US" sz="1500" b="1" dirty="0" err="1" smtClean="0"/>
              <a:t>Ferringhi</a:t>
            </a:r>
            <a:r>
              <a:rPr lang="en-US" sz="1500" b="1" dirty="0" smtClean="0"/>
              <a:t> Beach</a:t>
            </a:r>
            <a:r>
              <a:rPr lang="en-US" sz="1500" dirty="0" smtClean="0"/>
              <a:t> or visit </a:t>
            </a:r>
            <a:r>
              <a:rPr lang="en-US" sz="1500" b="1" dirty="0" smtClean="0"/>
              <a:t>Penang Hill</a:t>
            </a:r>
            <a:r>
              <a:rPr lang="en-US" sz="1500" dirty="0" smtClean="0"/>
              <a:t> for a morning walk before checking out.</a:t>
            </a:r>
          </a:p>
          <a:p>
            <a:r>
              <a:rPr lang="en-US" sz="1500" b="1" dirty="0" smtClean="0"/>
              <a:t>Transfer</a:t>
            </a:r>
            <a:r>
              <a:rPr lang="en-US" sz="1500" dirty="0"/>
              <a:t>: Private car transfer to </a:t>
            </a:r>
            <a:r>
              <a:rPr lang="en-US" sz="1500" b="1" dirty="0"/>
              <a:t>Penang International Airport</a:t>
            </a:r>
            <a:r>
              <a:rPr lang="en-US" sz="1500" dirty="0"/>
              <a:t> for your onward flight to Kuala Lumpur and home.</a:t>
            </a:r>
          </a:p>
          <a:p>
            <a:endParaRPr lang="en-US" dirty="0"/>
          </a:p>
        </p:txBody>
      </p:sp>
    </p:spTree>
    <p:extLst>
      <p:ext uri="{BB962C8B-B14F-4D97-AF65-F5344CB8AC3E}">
        <p14:creationId xmlns:p14="http://schemas.microsoft.com/office/powerpoint/2010/main" val="138632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68662"/>
          </a:xfrm>
        </p:spPr>
        <p:txBody>
          <a:bodyPr/>
          <a:lstStyle/>
          <a:p>
            <a:pPr algn="ctr"/>
            <a:r>
              <a:rPr lang="en-US" dirty="0">
                <a:solidFill>
                  <a:schemeClr val="accent2"/>
                </a:solidFill>
              </a:rPr>
              <a:t>Special information</a:t>
            </a:r>
            <a:endParaRPr lang="en-US" dirty="0"/>
          </a:p>
        </p:txBody>
      </p:sp>
      <p:sp>
        <p:nvSpPr>
          <p:cNvPr id="3" name="Content Placeholder 2"/>
          <p:cNvSpPr>
            <a:spLocks noGrp="1"/>
          </p:cNvSpPr>
          <p:nvPr>
            <p:ph idx="1"/>
          </p:nvPr>
        </p:nvSpPr>
        <p:spPr>
          <a:xfrm>
            <a:off x="2196662" y="1460937"/>
            <a:ext cx="8971619" cy="4666593"/>
          </a:xfrm>
        </p:spPr>
        <p:txBody>
          <a:bodyPr>
            <a:normAutofit/>
          </a:bodyPr>
          <a:lstStyle/>
          <a:p>
            <a:pPr>
              <a:buFont typeface="Wingdings" panose="05000000000000000000" pitchFamily="2" charset="2"/>
              <a:buChar char="§"/>
            </a:pPr>
            <a:r>
              <a:rPr lang="en-US" sz="1600" b="1" dirty="0"/>
              <a:t>Travel Style</a:t>
            </a:r>
            <a:r>
              <a:rPr lang="en-US" sz="1600" dirty="0"/>
              <a:t>: This itinerary is designed for a luxury honeymoon with a focus on beach relaxation, cultural exploration, and romantic dining experiences.</a:t>
            </a:r>
          </a:p>
          <a:p>
            <a:pPr>
              <a:buFont typeface="Wingdings" panose="05000000000000000000" pitchFamily="2" charset="2"/>
              <a:buChar char="§"/>
            </a:pPr>
            <a:r>
              <a:rPr lang="en-US" sz="1600" b="1" dirty="0"/>
              <a:t>Meals</a:t>
            </a:r>
            <a:r>
              <a:rPr lang="en-US" sz="1600" dirty="0"/>
              <a:t>: A mix of beachfront dining, fine dining in cityscapes, and local delicacies.</a:t>
            </a:r>
          </a:p>
          <a:p>
            <a:pPr>
              <a:buFont typeface="Wingdings" panose="05000000000000000000" pitchFamily="2" charset="2"/>
              <a:buChar char="§"/>
            </a:pPr>
            <a:r>
              <a:rPr lang="en-US" sz="1600" b="1" dirty="0"/>
              <a:t>Activities</a:t>
            </a:r>
            <a:r>
              <a:rPr lang="en-US" sz="1600" dirty="0"/>
              <a:t>: Island hopping, snorkeling, cultural tours, romantic beach dinners, and exploring UNESCO heritage sites.</a:t>
            </a:r>
          </a:p>
          <a:p>
            <a:pPr marL="0" indent="0">
              <a:buNone/>
            </a:pPr>
            <a:endParaRPr lang="en-US" sz="1600" dirty="0"/>
          </a:p>
          <a:p>
            <a:pPr marL="0" indent="0">
              <a:buNone/>
            </a:pPr>
            <a:r>
              <a:rPr lang="en-US" sz="1600" b="1" dirty="0"/>
              <a:t>Key Beaches and Resorts:</a:t>
            </a:r>
          </a:p>
          <a:p>
            <a:r>
              <a:rPr lang="en-US" sz="1600" b="1" dirty="0"/>
              <a:t>1. </a:t>
            </a:r>
            <a:r>
              <a:rPr lang="en-US" sz="1600" b="1" dirty="0" err="1"/>
              <a:t>Pantai</a:t>
            </a:r>
            <a:r>
              <a:rPr lang="en-US" sz="1600" b="1" dirty="0"/>
              <a:t> </a:t>
            </a:r>
            <a:r>
              <a:rPr lang="en-US" sz="1600" b="1" dirty="0" err="1"/>
              <a:t>Cenang</a:t>
            </a:r>
            <a:r>
              <a:rPr lang="en-US" sz="1600" b="1" dirty="0"/>
              <a:t> Beach, Langkawi</a:t>
            </a:r>
            <a:endParaRPr lang="en-US" sz="1600" dirty="0"/>
          </a:p>
          <a:p>
            <a:r>
              <a:rPr lang="en-US" sz="1600" b="1" dirty="0"/>
              <a:t>2. </a:t>
            </a:r>
            <a:r>
              <a:rPr lang="en-US" sz="1600" b="1" dirty="0" err="1"/>
              <a:t>Pulau</a:t>
            </a:r>
            <a:r>
              <a:rPr lang="en-US" sz="1600" b="1" dirty="0"/>
              <a:t> </a:t>
            </a:r>
            <a:r>
              <a:rPr lang="en-US" sz="1600" b="1" dirty="0" err="1"/>
              <a:t>Beras</a:t>
            </a:r>
            <a:r>
              <a:rPr lang="en-US" sz="1600" b="1" dirty="0"/>
              <a:t> </a:t>
            </a:r>
            <a:r>
              <a:rPr lang="en-US" sz="1600" b="1" dirty="0" err="1"/>
              <a:t>Basah</a:t>
            </a:r>
            <a:r>
              <a:rPr lang="en-US" sz="1600" b="1" dirty="0"/>
              <a:t> Beach, Langkawi</a:t>
            </a:r>
            <a:endParaRPr lang="en-US" sz="1600" dirty="0"/>
          </a:p>
          <a:p>
            <a:r>
              <a:rPr lang="en-US" sz="1600" b="1" dirty="0"/>
              <a:t>3. </a:t>
            </a:r>
            <a:r>
              <a:rPr lang="en-US" sz="1600" b="1" dirty="0" err="1"/>
              <a:t>Pantai</a:t>
            </a:r>
            <a:r>
              <a:rPr lang="en-US" sz="1600" b="1" dirty="0"/>
              <a:t> Tengah Beach, Langkawi</a:t>
            </a:r>
            <a:endParaRPr lang="en-US" sz="1600" dirty="0"/>
          </a:p>
          <a:p>
            <a:r>
              <a:rPr lang="en-US" sz="1600" b="1" dirty="0"/>
              <a:t>4. </a:t>
            </a:r>
            <a:r>
              <a:rPr lang="en-US" sz="1600" b="1" dirty="0" err="1"/>
              <a:t>Batu</a:t>
            </a:r>
            <a:r>
              <a:rPr lang="en-US" sz="1600" b="1" dirty="0"/>
              <a:t> </a:t>
            </a:r>
            <a:r>
              <a:rPr lang="en-US" sz="1600" b="1" dirty="0" err="1"/>
              <a:t>Ferringhi</a:t>
            </a:r>
            <a:r>
              <a:rPr lang="en-US" sz="1600" b="1" dirty="0"/>
              <a:t> Beach, Penang</a:t>
            </a:r>
            <a:endParaRPr lang="en-US" sz="1600" dirty="0"/>
          </a:p>
          <a:p>
            <a:r>
              <a:rPr lang="en-US" sz="1600" b="1" dirty="0"/>
              <a:t>5. Monkey Beach, Penang</a:t>
            </a:r>
            <a:endParaRPr lang="en-US" sz="1600" dirty="0"/>
          </a:p>
          <a:p>
            <a:endParaRPr lang="en-US" dirty="0"/>
          </a:p>
        </p:txBody>
      </p:sp>
      <p:pic>
        <p:nvPicPr>
          <p:cNvPr id="4" name="Picture 3"/>
          <p:cNvPicPr>
            <a:picLocks noChangeAspect="1"/>
          </p:cNvPicPr>
          <p:nvPr/>
        </p:nvPicPr>
        <p:blipFill>
          <a:blip r:embed="rId2"/>
          <a:stretch>
            <a:fillRect/>
          </a:stretch>
        </p:blipFill>
        <p:spPr>
          <a:xfrm>
            <a:off x="6824261" y="3039625"/>
            <a:ext cx="3843738" cy="2825147"/>
          </a:xfrm>
          <a:prstGeom prst="rect">
            <a:avLst/>
          </a:prstGeom>
        </p:spPr>
      </p:pic>
    </p:spTree>
    <p:extLst>
      <p:ext uri="{BB962C8B-B14F-4D97-AF65-F5344CB8AC3E}">
        <p14:creationId xmlns:p14="http://schemas.microsoft.com/office/powerpoint/2010/main" val="1326885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solidFill>
              </a:rPr>
              <a:t>15-Days Malaysia Itinerary for Families</a:t>
            </a:r>
            <a:endParaRPr lang="en-US" dirty="0">
              <a:solidFill>
                <a:schemeClr val="accent2"/>
              </a:solidFill>
            </a:endParaRPr>
          </a:p>
        </p:txBody>
      </p:sp>
      <p:sp>
        <p:nvSpPr>
          <p:cNvPr id="3" name="Content Placeholder 2"/>
          <p:cNvSpPr>
            <a:spLocks noGrp="1"/>
          </p:cNvSpPr>
          <p:nvPr>
            <p:ph idx="1"/>
          </p:nvPr>
        </p:nvSpPr>
        <p:spPr/>
        <p:txBody>
          <a:bodyPr>
            <a:normAutofit fontScale="92500"/>
          </a:bodyPr>
          <a:lstStyle/>
          <a:p>
            <a:r>
              <a:rPr lang="en-US" dirty="0"/>
              <a:t>Here’s a </a:t>
            </a:r>
            <a:r>
              <a:rPr lang="en-US" b="1" dirty="0" smtClean="0"/>
              <a:t>15-day </a:t>
            </a:r>
            <a:r>
              <a:rPr lang="en-US" b="1" dirty="0"/>
              <a:t>family itinerary</a:t>
            </a:r>
            <a:r>
              <a:rPr lang="en-US" dirty="0"/>
              <a:t> to </a:t>
            </a:r>
            <a:r>
              <a:rPr lang="en-US" b="1" dirty="0"/>
              <a:t>Malaysia</a:t>
            </a:r>
            <a:r>
              <a:rPr lang="en-US" dirty="0"/>
              <a:t>, including </a:t>
            </a:r>
            <a:r>
              <a:rPr lang="en-US" b="1" dirty="0"/>
              <a:t>Kuala Lumpur, Cameron Highlands, Penang, Langkawi, Kota </a:t>
            </a:r>
            <a:r>
              <a:rPr lang="en-US" b="1" dirty="0" err="1"/>
              <a:t>Kinabalu</a:t>
            </a:r>
            <a:r>
              <a:rPr lang="en-US" b="1" dirty="0"/>
              <a:t>, </a:t>
            </a:r>
            <a:r>
              <a:rPr lang="en-US" b="1" dirty="0" err="1"/>
              <a:t>Kinabalu</a:t>
            </a:r>
            <a:r>
              <a:rPr lang="en-US" b="1" dirty="0"/>
              <a:t> National Park,</a:t>
            </a:r>
            <a:r>
              <a:rPr lang="en-US" dirty="0"/>
              <a:t> and </a:t>
            </a:r>
            <a:r>
              <a:rPr lang="en-US" b="1" dirty="0"/>
              <a:t>Sandakan</a:t>
            </a:r>
            <a:r>
              <a:rPr lang="en-US" dirty="0"/>
              <a:t>, with kid-friendly activities, travel time, </a:t>
            </a:r>
            <a:r>
              <a:rPr lang="en-US" dirty="0" smtClean="0"/>
              <a:t>accommodation</a:t>
            </a:r>
            <a:r>
              <a:rPr lang="en-US" dirty="0"/>
              <a:t>, and meal suggestions</a:t>
            </a:r>
            <a:r>
              <a:rPr lang="en-US" dirty="0" smtClean="0"/>
              <a:t>.</a:t>
            </a:r>
          </a:p>
          <a:p>
            <a:pPr algn="ctr"/>
            <a:r>
              <a:rPr lang="en-US" sz="1900" b="1" dirty="0"/>
              <a:t>Day 1: Arrival in Kuala Lumpur</a:t>
            </a:r>
          </a:p>
          <a:p>
            <a:r>
              <a:rPr lang="en-US" b="1" dirty="0"/>
              <a:t>Travel Time</a:t>
            </a:r>
            <a:r>
              <a:rPr lang="en-US" dirty="0"/>
              <a:t>: Arrival at </a:t>
            </a:r>
            <a:r>
              <a:rPr lang="en-US" b="1" dirty="0"/>
              <a:t>Kuala Lumpur International Airport (KLIA)</a:t>
            </a:r>
            <a:r>
              <a:rPr lang="en-US" dirty="0"/>
              <a:t>.</a:t>
            </a:r>
          </a:p>
          <a:p>
            <a:r>
              <a:rPr lang="en-US" b="1" dirty="0"/>
              <a:t>Accommodation</a:t>
            </a:r>
            <a:r>
              <a:rPr lang="en-US" dirty="0"/>
              <a:t>: </a:t>
            </a:r>
            <a:r>
              <a:rPr lang="en-US" b="1" dirty="0"/>
              <a:t>Traders Hotel Kuala Lumpur</a:t>
            </a:r>
            <a:r>
              <a:rPr lang="en-US" dirty="0"/>
              <a:t>, near </a:t>
            </a:r>
            <a:r>
              <a:rPr lang="en-US" b="1" dirty="0"/>
              <a:t>KLCC Park</a:t>
            </a:r>
            <a:r>
              <a:rPr lang="en-US" dirty="0"/>
              <a:t> (great for kids).</a:t>
            </a:r>
          </a:p>
          <a:p>
            <a:pPr marL="0" indent="0">
              <a:buNone/>
            </a:pPr>
            <a:r>
              <a:rPr lang="en-US" b="1" dirty="0" smtClean="0"/>
              <a:t>	Room </a:t>
            </a:r>
            <a:r>
              <a:rPr lang="en-US" b="1" dirty="0"/>
              <a:t>Type</a:t>
            </a:r>
            <a:r>
              <a:rPr lang="en-US" dirty="0"/>
              <a:t>: Family Room.</a:t>
            </a:r>
          </a:p>
          <a:p>
            <a:r>
              <a:rPr lang="en-US" b="1" dirty="0"/>
              <a:t>Meals</a:t>
            </a:r>
            <a:r>
              <a:rPr lang="en-US" dirty="0"/>
              <a:t>: Dinner at </a:t>
            </a:r>
            <a:r>
              <a:rPr lang="en-US" b="1" dirty="0"/>
              <a:t>Atmosphere 360</a:t>
            </a:r>
            <a:r>
              <a:rPr lang="en-US" dirty="0"/>
              <a:t> revolving restaurant with city views.</a:t>
            </a:r>
          </a:p>
          <a:p>
            <a:r>
              <a:rPr lang="en-US" b="1" dirty="0"/>
              <a:t>Activities</a:t>
            </a:r>
            <a:r>
              <a:rPr lang="en-US" dirty="0"/>
              <a:t>: Evening stroll to </a:t>
            </a:r>
            <a:r>
              <a:rPr lang="en-US" b="1" dirty="0"/>
              <a:t>Petronas Towers</a:t>
            </a:r>
            <a:r>
              <a:rPr lang="en-US" dirty="0"/>
              <a:t> and </a:t>
            </a:r>
            <a:r>
              <a:rPr lang="en-US" b="1" dirty="0"/>
              <a:t>KLCC Park</a:t>
            </a:r>
            <a:r>
              <a:rPr lang="en-US" dirty="0"/>
              <a:t> for kids' playground.</a:t>
            </a:r>
          </a:p>
          <a:p>
            <a:endParaRPr lang="en-US" dirty="0"/>
          </a:p>
        </p:txBody>
      </p:sp>
    </p:spTree>
    <p:extLst>
      <p:ext uri="{BB962C8B-B14F-4D97-AF65-F5344CB8AC3E}">
        <p14:creationId xmlns:p14="http://schemas.microsoft.com/office/powerpoint/2010/main" val="4194791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595090"/>
          </a:xfrm>
        </p:spPr>
        <p:txBody>
          <a:bodyPr>
            <a:normAutofit/>
          </a:bodyPr>
          <a:lstStyle/>
          <a:p>
            <a:pPr algn="ctr"/>
            <a:r>
              <a:rPr lang="en-US" sz="3200" dirty="0" smtClean="0">
                <a:solidFill>
                  <a:schemeClr val="accent2"/>
                </a:solidFill>
              </a:rPr>
              <a:t>Itinerary Details</a:t>
            </a:r>
            <a:endParaRPr lang="en-US" sz="3200" dirty="0">
              <a:solidFill>
                <a:schemeClr val="accent2"/>
              </a:solidFill>
            </a:endParaRPr>
          </a:p>
        </p:txBody>
      </p:sp>
      <p:sp>
        <p:nvSpPr>
          <p:cNvPr id="3" name="Content Placeholder 2"/>
          <p:cNvSpPr>
            <a:spLocks noGrp="1"/>
          </p:cNvSpPr>
          <p:nvPr>
            <p:ph idx="1"/>
          </p:nvPr>
        </p:nvSpPr>
        <p:spPr>
          <a:xfrm>
            <a:off x="2284412" y="1324302"/>
            <a:ext cx="9308498" cy="4824249"/>
          </a:xfrm>
        </p:spPr>
        <p:txBody>
          <a:bodyPr>
            <a:normAutofit fontScale="85000" lnSpcReduction="20000"/>
          </a:bodyPr>
          <a:lstStyle/>
          <a:p>
            <a:pPr algn="ctr"/>
            <a:r>
              <a:rPr lang="en-US" sz="1900" b="1" dirty="0"/>
              <a:t>Day 2: Kuala Lumpur City Exploration</a:t>
            </a:r>
          </a:p>
          <a:p>
            <a:r>
              <a:rPr lang="en-US" b="1" dirty="0"/>
              <a:t>Morning</a:t>
            </a:r>
            <a:r>
              <a:rPr lang="en-US" dirty="0"/>
              <a:t>: Visit </a:t>
            </a:r>
            <a:r>
              <a:rPr lang="en-US" b="1" dirty="0" err="1"/>
              <a:t>Batu</a:t>
            </a:r>
            <a:r>
              <a:rPr lang="en-US" b="1" dirty="0"/>
              <a:t> Caves</a:t>
            </a:r>
            <a:r>
              <a:rPr lang="en-US" dirty="0"/>
              <a:t>—kids will enjoy climbing the </a:t>
            </a:r>
            <a:endParaRPr lang="en-US" dirty="0" smtClean="0"/>
          </a:p>
          <a:p>
            <a:pPr marL="0" indent="0">
              <a:buNone/>
            </a:pPr>
            <a:r>
              <a:rPr lang="en-US" dirty="0" smtClean="0"/>
              <a:t>colorful steps</a:t>
            </a:r>
            <a:r>
              <a:rPr lang="en-US" dirty="0"/>
              <a:t>.</a:t>
            </a:r>
          </a:p>
          <a:p>
            <a:r>
              <a:rPr lang="en-US" b="1" dirty="0"/>
              <a:t>Lunch</a:t>
            </a:r>
            <a:r>
              <a:rPr lang="en-US" dirty="0"/>
              <a:t>: Try </a:t>
            </a:r>
            <a:r>
              <a:rPr lang="en-US" b="1" dirty="0" err="1"/>
              <a:t>Jalan</a:t>
            </a:r>
            <a:r>
              <a:rPr lang="en-US" b="1" dirty="0"/>
              <a:t> </a:t>
            </a:r>
            <a:r>
              <a:rPr lang="en-US" b="1" dirty="0" err="1"/>
              <a:t>Alor</a:t>
            </a:r>
            <a:r>
              <a:rPr lang="en-US" dirty="0"/>
              <a:t> for kid-friendly local food.</a:t>
            </a:r>
          </a:p>
          <a:p>
            <a:r>
              <a:rPr lang="en-US" b="1" dirty="0"/>
              <a:t>Afternoon</a:t>
            </a:r>
            <a:r>
              <a:rPr lang="en-US" dirty="0"/>
              <a:t>: Explore the </a:t>
            </a:r>
            <a:r>
              <a:rPr lang="en-US" b="1" dirty="0"/>
              <a:t>KL Bird Park</a:t>
            </a:r>
            <a:r>
              <a:rPr lang="en-US" dirty="0"/>
              <a:t> and </a:t>
            </a:r>
            <a:r>
              <a:rPr lang="en-US" b="1" dirty="0"/>
              <a:t>Butterfly Park</a:t>
            </a:r>
            <a:r>
              <a:rPr lang="en-US" dirty="0"/>
              <a:t>.</a:t>
            </a:r>
          </a:p>
          <a:p>
            <a:r>
              <a:rPr lang="en-US" b="1" dirty="0"/>
              <a:t>Evening</a:t>
            </a:r>
            <a:r>
              <a:rPr lang="en-US" dirty="0"/>
              <a:t>: Dinner at </a:t>
            </a:r>
            <a:r>
              <a:rPr lang="en-US" b="1" dirty="0" err="1"/>
              <a:t>Suria</a:t>
            </a:r>
            <a:r>
              <a:rPr lang="en-US" b="1" dirty="0"/>
              <a:t> KLCC Food Court</a:t>
            </a:r>
            <a:r>
              <a:rPr lang="en-US" dirty="0"/>
              <a:t>.</a:t>
            </a:r>
          </a:p>
          <a:p>
            <a:r>
              <a:rPr lang="en-US" b="1" dirty="0"/>
              <a:t>Kids' Activity</a:t>
            </a:r>
            <a:r>
              <a:rPr lang="en-US" dirty="0"/>
              <a:t>: Visit </a:t>
            </a:r>
            <a:r>
              <a:rPr lang="en-US" b="1" dirty="0"/>
              <a:t>Aquaria KLCC</a:t>
            </a:r>
            <a:r>
              <a:rPr lang="en-US" dirty="0"/>
              <a:t>, a family-friendly aquarium.</a:t>
            </a:r>
          </a:p>
          <a:p>
            <a:pPr algn="ctr"/>
            <a:endParaRPr lang="en-US" b="1" dirty="0" smtClean="0"/>
          </a:p>
          <a:p>
            <a:pPr algn="ctr"/>
            <a:r>
              <a:rPr lang="en-US" sz="1900" b="1" dirty="0" smtClean="0"/>
              <a:t>Day </a:t>
            </a:r>
            <a:r>
              <a:rPr lang="en-US" sz="1900" b="1" dirty="0"/>
              <a:t>3: Kuala Lumpur to Cameron Highlands</a:t>
            </a:r>
          </a:p>
          <a:p>
            <a:r>
              <a:rPr lang="en-US" b="1" dirty="0"/>
              <a:t>Travel Time</a:t>
            </a:r>
            <a:r>
              <a:rPr lang="en-US" dirty="0"/>
              <a:t>: 3.5-hour drive to </a:t>
            </a:r>
            <a:r>
              <a:rPr lang="en-US" b="1" dirty="0"/>
              <a:t>Cameron Highlands</a:t>
            </a:r>
            <a:r>
              <a:rPr lang="en-US" dirty="0"/>
              <a:t>.</a:t>
            </a:r>
          </a:p>
          <a:p>
            <a:r>
              <a:rPr lang="en-US" b="1" dirty="0"/>
              <a:t>Accommodation</a:t>
            </a:r>
            <a:r>
              <a:rPr lang="en-US" dirty="0"/>
              <a:t>: </a:t>
            </a:r>
            <a:r>
              <a:rPr lang="en-US" b="1" dirty="0"/>
              <a:t>The Lakehouse Cameron Highlands</a:t>
            </a:r>
            <a:r>
              <a:rPr lang="en-US" dirty="0"/>
              <a:t>.</a:t>
            </a:r>
          </a:p>
          <a:p>
            <a:pPr marL="0" indent="0">
              <a:buNone/>
            </a:pPr>
            <a:r>
              <a:rPr lang="en-US" b="1" dirty="0" smtClean="0"/>
              <a:t>	Room </a:t>
            </a:r>
            <a:r>
              <a:rPr lang="en-US" b="1" dirty="0"/>
              <a:t>Type</a:t>
            </a:r>
            <a:r>
              <a:rPr lang="en-US" dirty="0"/>
              <a:t>: Family Suite.</a:t>
            </a:r>
          </a:p>
          <a:p>
            <a:r>
              <a:rPr lang="en-US" b="1" dirty="0"/>
              <a:t>Meals</a:t>
            </a:r>
            <a:r>
              <a:rPr lang="en-US" dirty="0"/>
              <a:t>: Enjoy an English-style tea at the hotel.</a:t>
            </a:r>
          </a:p>
          <a:p>
            <a:r>
              <a:rPr lang="en-US" b="1" dirty="0"/>
              <a:t>Activities</a:t>
            </a:r>
            <a:r>
              <a:rPr lang="en-US" dirty="0"/>
              <a:t>: Visit </a:t>
            </a:r>
            <a:r>
              <a:rPr lang="en-US" b="1" dirty="0"/>
              <a:t>Strawberry Farms</a:t>
            </a:r>
            <a:r>
              <a:rPr lang="en-US" dirty="0"/>
              <a:t> and pick fresh strawberries, or explore the </a:t>
            </a:r>
            <a:r>
              <a:rPr lang="en-US" b="1" dirty="0"/>
              <a:t>Butterfly Garden</a:t>
            </a:r>
            <a:r>
              <a:rPr lang="en-US" dirty="0"/>
              <a:t>.</a:t>
            </a:r>
          </a:p>
          <a:p>
            <a:r>
              <a:rPr lang="en-US" b="1" dirty="0"/>
              <a:t>Evening</a:t>
            </a:r>
            <a:r>
              <a:rPr lang="en-US" dirty="0"/>
              <a:t>: Dinner at the hotel's restaurant with local fresh produce.</a:t>
            </a:r>
          </a:p>
          <a:p>
            <a:endParaRPr lang="en-US" dirty="0"/>
          </a:p>
        </p:txBody>
      </p:sp>
      <p:pic>
        <p:nvPicPr>
          <p:cNvPr id="4" name="Picture 3"/>
          <p:cNvPicPr>
            <a:picLocks noChangeAspect="1"/>
          </p:cNvPicPr>
          <p:nvPr/>
        </p:nvPicPr>
        <p:blipFill>
          <a:blip r:embed="rId2"/>
          <a:stretch>
            <a:fillRect/>
          </a:stretch>
        </p:blipFill>
        <p:spPr>
          <a:xfrm>
            <a:off x="8344614" y="1639611"/>
            <a:ext cx="3530434" cy="1986457"/>
          </a:xfrm>
          <a:prstGeom prst="rect">
            <a:avLst/>
          </a:prstGeom>
        </p:spPr>
      </p:pic>
    </p:spTree>
    <p:extLst>
      <p:ext uri="{BB962C8B-B14F-4D97-AF65-F5344CB8AC3E}">
        <p14:creationId xmlns:p14="http://schemas.microsoft.com/office/powerpoint/2010/main" val="1659767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911687" cy="710705"/>
          </a:xfrm>
        </p:spPr>
        <p:txBody>
          <a:bodyPr>
            <a:normAutofit/>
          </a:bodyPr>
          <a:lstStyle/>
          <a:p>
            <a:pPr algn="ctr"/>
            <a:r>
              <a:rPr lang="en-US" sz="3200" dirty="0">
                <a:solidFill>
                  <a:schemeClr val="accent2"/>
                </a:solidFill>
              </a:rPr>
              <a:t>Itinerary Details</a:t>
            </a:r>
          </a:p>
        </p:txBody>
      </p:sp>
      <p:sp>
        <p:nvSpPr>
          <p:cNvPr id="3" name="Content Placeholder 2"/>
          <p:cNvSpPr>
            <a:spLocks noGrp="1"/>
          </p:cNvSpPr>
          <p:nvPr>
            <p:ph idx="1"/>
          </p:nvPr>
        </p:nvSpPr>
        <p:spPr>
          <a:xfrm>
            <a:off x="2357984" y="1250731"/>
            <a:ext cx="9413602" cy="5065986"/>
          </a:xfrm>
        </p:spPr>
        <p:txBody>
          <a:bodyPr/>
          <a:lstStyle/>
          <a:p>
            <a:pPr algn="ctr"/>
            <a:r>
              <a:rPr lang="en-US" b="1" dirty="0"/>
              <a:t>Day 4: Cameron Highlands Exploration</a:t>
            </a:r>
          </a:p>
          <a:p>
            <a:r>
              <a:rPr lang="en-US" sz="1600" b="1" dirty="0"/>
              <a:t>Morning</a:t>
            </a:r>
            <a:r>
              <a:rPr lang="en-US" sz="1600" dirty="0"/>
              <a:t>: Visit </a:t>
            </a:r>
            <a:r>
              <a:rPr lang="en-US" sz="1600" b="1" dirty="0" err="1"/>
              <a:t>Boh</a:t>
            </a:r>
            <a:r>
              <a:rPr lang="en-US" sz="1600" b="1" dirty="0"/>
              <a:t> Tea Plantation</a:t>
            </a:r>
            <a:r>
              <a:rPr lang="en-US" sz="1600" dirty="0"/>
              <a:t>, and enjoy scenic tea views.</a:t>
            </a:r>
          </a:p>
          <a:p>
            <a:r>
              <a:rPr lang="en-US" sz="1600" b="1" dirty="0"/>
              <a:t>Lunch</a:t>
            </a:r>
            <a:r>
              <a:rPr lang="en-US" sz="1600" dirty="0"/>
              <a:t>: Light lunch at </a:t>
            </a:r>
            <a:r>
              <a:rPr lang="en-US" sz="1600" b="1" dirty="0"/>
              <a:t>Cameron Organic Produce Steamboat</a:t>
            </a:r>
            <a:r>
              <a:rPr lang="en-US" sz="1600" dirty="0"/>
              <a:t>.</a:t>
            </a:r>
          </a:p>
          <a:p>
            <a:r>
              <a:rPr lang="en-US" sz="1600" b="1" dirty="0"/>
              <a:t>Afternoon</a:t>
            </a:r>
            <a:r>
              <a:rPr lang="en-US" sz="1600" dirty="0"/>
              <a:t>: Explore the </a:t>
            </a:r>
            <a:r>
              <a:rPr lang="en-US" sz="1600" b="1" dirty="0"/>
              <a:t>Mossy Forest</a:t>
            </a:r>
            <a:r>
              <a:rPr lang="en-US" sz="1600" dirty="0"/>
              <a:t> with a nature guide.</a:t>
            </a:r>
          </a:p>
          <a:p>
            <a:r>
              <a:rPr lang="en-US" sz="1600" b="1" dirty="0"/>
              <a:t>Evening</a:t>
            </a:r>
            <a:r>
              <a:rPr lang="en-US" sz="1600" dirty="0"/>
              <a:t>: Relax with a family dinner at the hotel or explore the local night market.</a:t>
            </a:r>
          </a:p>
          <a:p>
            <a:pPr algn="ctr"/>
            <a:endParaRPr lang="en-US" b="1" dirty="0" smtClean="0"/>
          </a:p>
          <a:p>
            <a:pPr algn="ctr"/>
            <a:r>
              <a:rPr lang="en-US" b="1" dirty="0" smtClean="0"/>
              <a:t>Day </a:t>
            </a:r>
            <a:r>
              <a:rPr lang="en-US" b="1" dirty="0"/>
              <a:t>5: Cameron Highlands to Penang</a:t>
            </a:r>
          </a:p>
          <a:p>
            <a:r>
              <a:rPr lang="en-US" sz="1600" b="1" dirty="0"/>
              <a:t>Travel Time</a:t>
            </a:r>
            <a:r>
              <a:rPr lang="en-US" sz="1600" dirty="0"/>
              <a:t>: 3.5-hour drive to </a:t>
            </a:r>
            <a:r>
              <a:rPr lang="en-US" sz="1600" b="1" dirty="0"/>
              <a:t>Penang</a:t>
            </a:r>
            <a:r>
              <a:rPr lang="en-US" sz="1600" dirty="0"/>
              <a:t>.</a:t>
            </a:r>
          </a:p>
          <a:p>
            <a:r>
              <a:rPr lang="en-US" sz="1600" b="1" dirty="0"/>
              <a:t>Accommodation</a:t>
            </a:r>
            <a:r>
              <a:rPr lang="en-US" sz="1600" dirty="0"/>
              <a:t>: </a:t>
            </a:r>
            <a:r>
              <a:rPr lang="en-US" sz="1600" b="1" dirty="0"/>
              <a:t>Shangri-La's Rasa </a:t>
            </a:r>
            <a:r>
              <a:rPr lang="en-US" sz="1600" b="1" dirty="0" err="1"/>
              <a:t>Sayang</a:t>
            </a:r>
            <a:r>
              <a:rPr lang="en-US" sz="1600" b="1" dirty="0"/>
              <a:t> Resort</a:t>
            </a:r>
            <a:r>
              <a:rPr lang="en-US" sz="1600" dirty="0"/>
              <a:t> in </a:t>
            </a:r>
            <a:r>
              <a:rPr lang="en-US" sz="1600" b="1" dirty="0" err="1"/>
              <a:t>Batu</a:t>
            </a:r>
            <a:r>
              <a:rPr lang="en-US" sz="1600" b="1" dirty="0"/>
              <a:t> </a:t>
            </a:r>
            <a:r>
              <a:rPr lang="en-US" sz="1600" b="1" dirty="0" err="1"/>
              <a:t>Ferringhi</a:t>
            </a:r>
            <a:r>
              <a:rPr lang="en-US" sz="1600" dirty="0"/>
              <a:t>.</a:t>
            </a:r>
          </a:p>
          <a:p>
            <a:pPr marL="0" indent="0">
              <a:buNone/>
            </a:pPr>
            <a:r>
              <a:rPr lang="en-US" sz="1600" b="1" dirty="0" smtClean="0"/>
              <a:t>	Room </a:t>
            </a:r>
            <a:r>
              <a:rPr lang="en-US" sz="1600" b="1" dirty="0"/>
              <a:t>Type</a:t>
            </a:r>
            <a:r>
              <a:rPr lang="en-US" sz="1600" dirty="0"/>
              <a:t>: Family Room.</a:t>
            </a:r>
          </a:p>
          <a:p>
            <a:r>
              <a:rPr lang="en-US" sz="1600" b="1" dirty="0"/>
              <a:t>Meals</a:t>
            </a:r>
            <a:r>
              <a:rPr lang="en-US" sz="1600" dirty="0"/>
              <a:t>: Lunch at </a:t>
            </a:r>
            <a:r>
              <a:rPr lang="en-US" sz="1600" b="1" dirty="0" err="1"/>
              <a:t>Feringgi</a:t>
            </a:r>
            <a:r>
              <a:rPr lang="en-US" sz="1600" b="1" dirty="0"/>
              <a:t> Grill</a:t>
            </a:r>
            <a:r>
              <a:rPr lang="en-US" sz="1600" dirty="0"/>
              <a:t>.</a:t>
            </a:r>
          </a:p>
          <a:p>
            <a:r>
              <a:rPr lang="en-US" sz="1600" b="1" dirty="0"/>
              <a:t>Activities</a:t>
            </a:r>
            <a:r>
              <a:rPr lang="en-US" sz="1600" dirty="0"/>
              <a:t>: Relax on </a:t>
            </a:r>
            <a:r>
              <a:rPr lang="en-US" sz="1600" b="1" dirty="0" err="1"/>
              <a:t>Batu</a:t>
            </a:r>
            <a:r>
              <a:rPr lang="en-US" sz="1600" b="1" dirty="0"/>
              <a:t> </a:t>
            </a:r>
            <a:r>
              <a:rPr lang="en-US" sz="1600" b="1" dirty="0" err="1"/>
              <a:t>Ferringhi</a:t>
            </a:r>
            <a:r>
              <a:rPr lang="en-US" sz="1600" b="1" dirty="0"/>
              <a:t> Beach</a:t>
            </a:r>
            <a:r>
              <a:rPr lang="en-US" sz="1600" dirty="0"/>
              <a:t>.</a:t>
            </a:r>
          </a:p>
          <a:p>
            <a:r>
              <a:rPr lang="en-US" sz="1600" b="1" dirty="0"/>
              <a:t>Evening</a:t>
            </a:r>
            <a:r>
              <a:rPr lang="en-US" sz="1600" dirty="0"/>
              <a:t>: Visit </a:t>
            </a:r>
            <a:r>
              <a:rPr lang="en-US" sz="1600" b="1" dirty="0"/>
              <a:t>Penang Hill</a:t>
            </a:r>
            <a:r>
              <a:rPr lang="en-US" sz="1600" dirty="0"/>
              <a:t> for sunset views and family-friendly dinner.</a:t>
            </a:r>
          </a:p>
          <a:p>
            <a:endParaRPr lang="en-US" dirty="0"/>
          </a:p>
        </p:txBody>
      </p:sp>
    </p:spTree>
    <p:extLst>
      <p:ext uri="{BB962C8B-B14F-4D97-AF65-F5344CB8AC3E}">
        <p14:creationId xmlns:p14="http://schemas.microsoft.com/office/powerpoint/2010/main" val="1788983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16111"/>
          </a:xfrm>
        </p:spPr>
        <p:txBody>
          <a:bodyPr>
            <a:normAutofit/>
          </a:bodyPr>
          <a:lstStyle/>
          <a:p>
            <a:pPr algn="ctr"/>
            <a:r>
              <a:rPr lang="en-US" sz="3200" dirty="0">
                <a:solidFill>
                  <a:schemeClr val="accent2"/>
                </a:solidFill>
              </a:rPr>
              <a:t>Itinerary Details</a:t>
            </a:r>
          </a:p>
        </p:txBody>
      </p:sp>
      <p:sp>
        <p:nvSpPr>
          <p:cNvPr id="3" name="Content Placeholder 2"/>
          <p:cNvSpPr>
            <a:spLocks noGrp="1"/>
          </p:cNvSpPr>
          <p:nvPr>
            <p:ph idx="1"/>
          </p:nvPr>
        </p:nvSpPr>
        <p:spPr>
          <a:xfrm>
            <a:off x="2322239" y="1534510"/>
            <a:ext cx="9182373" cy="4550979"/>
          </a:xfrm>
        </p:spPr>
        <p:txBody>
          <a:bodyPr>
            <a:normAutofit/>
          </a:bodyPr>
          <a:lstStyle/>
          <a:p>
            <a:pPr algn="ctr"/>
            <a:r>
              <a:rPr lang="en-US" b="1" dirty="0"/>
              <a:t>Day 6: Penang Exploration</a:t>
            </a:r>
          </a:p>
          <a:p>
            <a:r>
              <a:rPr lang="en-US" sz="1600" b="1" dirty="0"/>
              <a:t>Morning</a:t>
            </a:r>
            <a:r>
              <a:rPr lang="en-US" sz="1600" dirty="0"/>
              <a:t>: Take a </a:t>
            </a:r>
            <a:r>
              <a:rPr lang="en-US" sz="1600" b="1" dirty="0"/>
              <a:t>George Town</a:t>
            </a:r>
            <a:r>
              <a:rPr lang="en-US" sz="1600" dirty="0"/>
              <a:t> cultural tour, visiting </a:t>
            </a:r>
            <a:r>
              <a:rPr lang="en-US" sz="1600" b="1" dirty="0"/>
              <a:t>Chew Jetty</a:t>
            </a:r>
            <a:r>
              <a:rPr lang="en-US" sz="1600" dirty="0"/>
              <a:t> and </a:t>
            </a:r>
            <a:r>
              <a:rPr lang="en-US" sz="1600" b="1" dirty="0" err="1"/>
              <a:t>Kek</a:t>
            </a:r>
            <a:r>
              <a:rPr lang="en-US" sz="1600" b="1" dirty="0"/>
              <a:t> </a:t>
            </a:r>
            <a:r>
              <a:rPr lang="en-US" sz="1600" b="1" dirty="0" err="1"/>
              <a:t>Lok</a:t>
            </a:r>
            <a:r>
              <a:rPr lang="en-US" sz="1600" b="1" dirty="0"/>
              <a:t> Si Temple</a:t>
            </a:r>
            <a:r>
              <a:rPr lang="en-US" sz="1600" dirty="0"/>
              <a:t>.</a:t>
            </a:r>
          </a:p>
          <a:p>
            <a:r>
              <a:rPr lang="en-US" sz="1600" b="1" dirty="0"/>
              <a:t>Lunch</a:t>
            </a:r>
            <a:r>
              <a:rPr lang="en-US" sz="1600" dirty="0"/>
              <a:t>: Street food at </a:t>
            </a:r>
            <a:r>
              <a:rPr lang="en-US" sz="1600" b="1" dirty="0"/>
              <a:t>Gurney Drive Hawker Centre</a:t>
            </a:r>
            <a:r>
              <a:rPr lang="en-US" sz="1600" dirty="0"/>
              <a:t>.</a:t>
            </a:r>
          </a:p>
          <a:p>
            <a:r>
              <a:rPr lang="en-US" sz="1600" b="1" dirty="0"/>
              <a:t>Afternoon</a:t>
            </a:r>
            <a:r>
              <a:rPr lang="en-US" sz="1600" dirty="0"/>
              <a:t>: Visit </a:t>
            </a:r>
            <a:r>
              <a:rPr lang="en-US" sz="1600" b="1" dirty="0"/>
              <a:t>Penang Interactive Museum</a:t>
            </a:r>
            <a:r>
              <a:rPr lang="en-US" sz="1600" dirty="0"/>
              <a:t> and </a:t>
            </a:r>
            <a:r>
              <a:rPr lang="en-US" sz="1600" b="1" dirty="0"/>
              <a:t>Penang Butterfly Farm</a:t>
            </a:r>
            <a:r>
              <a:rPr lang="en-US" sz="1600" dirty="0"/>
              <a:t> for kids.</a:t>
            </a:r>
          </a:p>
          <a:p>
            <a:r>
              <a:rPr lang="en-US" sz="1600" b="1" dirty="0"/>
              <a:t>Evening</a:t>
            </a:r>
            <a:r>
              <a:rPr lang="en-US" sz="1600" dirty="0"/>
              <a:t>: Family dinner at </a:t>
            </a:r>
            <a:r>
              <a:rPr lang="en-US" sz="1600" b="1" dirty="0"/>
              <a:t>Suffolk House</a:t>
            </a:r>
            <a:r>
              <a:rPr lang="en-US" sz="1600" dirty="0"/>
              <a:t>.</a:t>
            </a:r>
          </a:p>
          <a:p>
            <a:endParaRPr lang="en-US" sz="1600" b="1" dirty="0" smtClean="0"/>
          </a:p>
          <a:p>
            <a:pPr algn="ctr"/>
            <a:r>
              <a:rPr lang="en-US" b="1" dirty="0" smtClean="0"/>
              <a:t>Day </a:t>
            </a:r>
            <a:r>
              <a:rPr lang="en-US" b="1" dirty="0"/>
              <a:t>7: Penang Island Hopping</a:t>
            </a:r>
          </a:p>
          <a:p>
            <a:r>
              <a:rPr lang="en-US" sz="1600" b="1" dirty="0"/>
              <a:t>Morning</a:t>
            </a:r>
            <a:r>
              <a:rPr lang="en-US" sz="1600" dirty="0"/>
              <a:t>: Beach day at </a:t>
            </a:r>
            <a:r>
              <a:rPr lang="en-US" sz="1600" b="1" dirty="0"/>
              <a:t>Monkey Beach</a:t>
            </a:r>
            <a:r>
              <a:rPr lang="en-US" sz="1600" dirty="0"/>
              <a:t> and </a:t>
            </a:r>
            <a:r>
              <a:rPr lang="en-US" sz="1600" b="1" dirty="0"/>
              <a:t>Penang National Park</a:t>
            </a:r>
            <a:r>
              <a:rPr lang="en-US" sz="1600" dirty="0"/>
              <a:t>.</a:t>
            </a:r>
          </a:p>
          <a:p>
            <a:r>
              <a:rPr lang="en-US" sz="1600" b="1" dirty="0" smtClean="0"/>
              <a:t>Afternoon</a:t>
            </a:r>
            <a:r>
              <a:rPr lang="en-US" sz="1600" dirty="0"/>
              <a:t>: Continue enjoying the beach and hiking.</a:t>
            </a:r>
          </a:p>
          <a:p>
            <a:r>
              <a:rPr lang="en-US" sz="1600" b="1" dirty="0"/>
              <a:t>Evening</a:t>
            </a:r>
            <a:r>
              <a:rPr lang="en-US" sz="1600" dirty="0"/>
              <a:t>: Dinner at </a:t>
            </a:r>
            <a:r>
              <a:rPr lang="en-US" sz="1600" b="1" dirty="0" err="1"/>
              <a:t>Feringgi</a:t>
            </a:r>
            <a:r>
              <a:rPr lang="en-US" sz="1600" b="1" dirty="0"/>
              <a:t> Garden Restaurant</a:t>
            </a:r>
            <a:r>
              <a:rPr lang="en-US" sz="1600" dirty="0"/>
              <a:t>.</a:t>
            </a:r>
          </a:p>
          <a:p>
            <a:endParaRPr lang="en-US" sz="1600" dirty="0"/>
          </a:p>
        </p:txBody>
      </p:sp>
    </p:spTree>
    <p:extLst>
      <p:ext uri="{BB962C8B-B14F-4D97-AF65-F5344CB8AC3E}">
        <p14:creationId xmlns:p14="http://schemas.microsoft.com/office/powerpoint/2010/main" val="425893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16111"/>
          </a:xfrm>
        </p:spPr>
        <p:txBody>
          <a:bodyPr>
            <a:normAutofit/>
          </a:bodyPr>
          <a:lstStyle/>
          <a:p>
            <a:pPr algn="ctr"/>
            <a:r>
              <a:rPr lang="en-US" sz="3200" dirty="0">
                <a:solidFill>
                  <a:schemeClr val="accent2"/>
                </a:solidFill>
              </a:rPr>
              <a:t>Itinerary Details</a:t>
            </a:r>
          </a:p>
        </p:txBody>
      </p:sp>
      <p:sp>
        <p:nvSpPr>
          <p:cNvPr id="3" name="Content Placeholder 2"/>
          <p:cNvSpPr>
            <a:spLocks noGrp="1"/>
          </p:cNvSpPr>
          <p:nvPr>
            <p:ph idx="1"/>
          </p:nvPr>
        </p:nvSpPr>
        <p:spPr>
          <a:xfrm>
            <a:off x="2238703" y="1387364"/>
            <a:ext cx="9265909" cy="4887311"/>
          </a:xfrm>
        </p:spPr>
        <p:txBody>
          <a:bodyPr>
            <a:normAutofit/>
          </a:bodyPr>
          <a:lstStyle/>
          <a:p>
            <a:pPr algn="ctr"/>
            <a:r>
              <a:rPr lang="en-US" b="1" dirty="0"/>
              <a:t>Day 8: Penang to Langkawi</a:t>
            </a:r>
          </a:p>
          <a:p>
            <a:r>
              <a:rPr lang="en-US" sz="1600" b="1" dirty="0"/>
              <a:t>Travel Time</a:t>
            </a:r>
            <a:r>
              <a:rPr lang="en-US" sz="1600" dirty="0"/>
              <a:t>: 30-minute flight to </a:t>
            </a:r>
            <a:r>
              <a:rPr lang="en-US" sz="1600" b="1" dirty="0"/>
              <a:t>Langkawi</a:t>
            </a:r>
            <a:r>
              <a:rPr lang="en-US" sz="1600" dirty="0"/>
              <a:t>.</a:t>
            </a:r>
          </a:p>
          <a:p>
            <a:r>
              <a:rPr lang="en-US" sz="1600" b="1" dirty="0"/>
              <a:t>Accommodation</a:t>
            </a:r>
            <a:r>
              <a:rPr lang="en-US" sz="1600" dirty="0"/>
              <a:t>: </a:t>
            </a:r>
            <a:r>
              <a:rPr lang="en-US" sz="1600" b="1" dirty="0"/>
              <a:t>The </a:t>
            </a:r>
            <a:r>
              <a:rPr lang="en-US" sz="1600" b="1" dirty="0" err="1"/>
              <a:t>Datai</a:t>
            </a:r>
            <a:r>
              <a:rPr lang="en-US" sz="1600" b="1" dirty="0"/>
              <a:t> Langkawi</a:t>
            </a:r>
            <a:r>
              <a:rPr lang="en-US" sz="1600" dirty="0"/>
              <a:t>.</a:t>
            </a:r>
          </a:p>
          <a:p>
            <a:pPr marL="0" indent="0">
              <a:buNone/>
            </a:pPr>
            <a:r>
              <a:rPr lang="en-US" sz="1600" b="1" dirty="0" smtClean="0"/>
              <a:t>	Room </a:t>
            </a:r>
            <a:r>
              <a:rPr lang="en-US" sz="1600" b="1" dirty="0"/>
              <a:t>Type</a:t>
            </a:r>
            <a:r>
              <a:rPr lang="en-US" sz="1600" dirty="0"/>
              <a:t>: Family Villa with Ocean View.</a:t>
            </a:r>
          </a:p>
          <a:p>
            <a:r>
              <a:rPr lang="en-US" sz="1600" b="1" dirty="0"/>
              <a:t>Meals</a:t>
            </a:r>
            <a:r>
              <a:rPr lang="en-US" sz="1600" dirty="0"/>
              <a:t>: Lunch at </a:t>
            </a:r>
            <a:r>
              <a:rPr lang="en-US" sz="1600" b="1" dirty="0"/>
              <a:t>The Pavilion</a:t>
            </a:r>
            <a:r>
              <a:rPr lang="en-US" sz="1600" dirty="0"/>
              <a:t> (Thai cuisine).</a:t>
            </a:r>
          </a:p>
          <a:p>
            <a:r>
              <a:rPr lang="en-US" sz="1600" b="1" dirty="0"/>
              <a:t>Activities</a:t>
            </a:r>
            <a:r>
              <a:rPr lang="en-US" sz="1600" dirty="0"/>
              <a:t>: Relax at </a:t>
            </a:r>
            <a:r>
              <a:rPr lang="en-US" sz="1600" b="1" dirty="0" err="1"/>
              <a:t>Pantai</a:t>
            </a:r>
            <a:r>
              <a:rPr lang="en-US" sz="1600" b="1" dirty="0"/>
              <a:t> </a:t>
            </a:r>
            <a:r>
              <a:rPr lang="en-US" sz="1600" b="1" dirty="0" err="1"/>
              <a:t>Cenang</a:t>
            </a:r>
            <a:r>
              <a:rPr lang="en-US" sz="1600" b="1" dirty="0"/>
              <a:t> Beach</a:t>
            </a:r>
            <a:r>
              <a:rPr lang="en-US" sz="1600" dirty="0"/>
              <a:t>, known for watersports.</a:t>
            </a:r>
          </a:p>
          <a:p>
            <a:r>
              <a:rPr lang="en-US" sz="1600" b="1" dirty="0"/>
              <a:t>Evening</a:t>
            </a:r>
            <a:r>
              <a:rPr lang="en-US" sz="1600" dirty="0"/>
              <a:t>: Dinner at </a:t>
            </a:r>
            <a:r>
              <a:rPr lang="en-US" sz="1600" b="1" dirty="0"/>
              <a:t>The Beach Club</a:t>
            </a:r>
            <a:r>
              <a:rPr lang="en-US" sz="1600" dirty="0"/>
              <a:t> with sunset views</a:t>
            </a:r>
            <a:r>
              <a:rPr lang="en-US" sz="1600" dirty="0" smtClean="0"/>
              <a:t>.</a:t>
            </a:r>
          </a:p>
          <a:p>
            <a:endParaRPr lang="en-US" sz="1600" dirty="0"/>
          </a:p>
          <a:p>
            <a:pPr algn="ctr"/>
            <a:r>
              <a:rPr lang="en-US" b="1" dirty="0"/>
              <a:t>Day 9: Langkawi Island Hopping</a:t>
            </a:r>
          </a:p>
          <a:p>
            <a:r>
              <a:rPr lang="en-US" sz="1600" b="1" dirty="0"/>
              <a:t>Morning</a:t>
            </a:r>
            <a:r>
              <a:rPr lang="en-US" sz="1600" dirty="0"/>
              <a:t>: Island hopping to </a:t>
            </a:r>
            <a:r>
              <a:rPr lang="en-US" sz="1600" b="1" dirty="0" err="1"/>
              <a:t>Pulau</a:t>
            </a:r>
            <a:r>
              <a:rPr lang="en-US" sz="1600" b="1" dirty="0"/>
              <a:t> </a:t>
            </a:r>
            <a:r>
              <a:rPr lang="en-US" sz="1600" b="1" dirty="0" err="1"/>
              <a:t>Dayang</a:t>
            </a:r>
            <a:r>
              <a:rPr lang="en-US" sz="1600" b="1" dirty="0"/>
              <a:t> Bunting</a:t>
            </a:r>
            <a:r>
              <a:rPr lang="en-US" sz="1600" dirty="0"/>
              <a:t> (Lake of the Pregnant Maiden).</a:t>
            </a:r>
          </a:p>
          <a:p>
            <a:r>
              <a:rPr lang="en-US" sz="1600" b="1" dirty="0"/>
              <a:t>Lunch</a:t>
            </a:r>
            <a:r>
              <a:rPr lang="en-US" sz="1600" dirty="0"/>
              <a:t>: Picnic on the beach during the island tour.</a:t>
            </a:r>
          </a:p>
          <a:p>
            <a:r>
              <a:rPr lang="en-US" sz="1600" b="1" dirty="0"/>
              <a:t>Afternoon</a:t>
            </a:r>
            <a:r>
              <a:rPr lang="en-US" sz="1600" dirty="0"/>
              <a:t>: Continue island hopping, with swimming and family beach time.</a:t>
            </a:r>
          </a:p>
          <a:p>
            <a:r>
              <a:rPr lang="en-US" sz="1600" b="1" dirty="0"/>
              <a:t>Evening</a:t>
            </a:r>
            <a:r>
              <a:rPr lang="en-US" sz="1600" dirty="0"/>
              <a:t>: Dinner at </a:t>
            </a:r>
            <a:r>
              <a:rPr lang="en-US" sz="1600" b="1" dirty="0"/>
              <a:t>The </a:t>
            </a:r>
            <a:r>
              <a:rPr lang="en-US" sz="1600" b="1" dirty="0" err="1"/>
              <a:t>Gulai</a:t>
            </a:r>
            <a:r>
              <a:rPr lang="en-US" sz="1600" b="1" dirty="0"/>
              <a:t> House</a:t>
            </a:r>
            <a:r>
              <a:rPr lang="en-US" sz="1600" dirty="0"/>
              <a:t> (Malay cuisine).</a:t>
            </a:r>
          </a:p>
          <a:p>
            <a:endParaRPr lang="en-US" dirty="0"/>
          </a:p>
        </p:txBody>
      </p:sp>
    </p:spTree>
    <p:extLst>
      <p:ext uri="{BB962C8B-B14F-4D97-AF65-F5344CB8AC3E}">
        <p14:creationId xmlns:p14="http://schemas.microsoft.com/office/powerpoint/2010/main" val="1186444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1"/>
            <a:ext cx="8911687" cy="616110"/>
          </a:xfrm>
        </p:spPr>
        <p:txBody>
          <a:bodyPr>
            <a:normAutofit/>
          </a:bodyPr>
          <a:lstStyle/>
          <a:p>
            <a:pPr algn="ctr"/>
            <a:r>
              <a:rPr lang="en-US" sz="3200" dirty="0">
                <a:solidFill>
                  <a:schemeClr val="accent2"/>
                </a:solidFill>
              </a:rPr>
              <a:t>Itinerary Details</a:t>
            </a:r>
          </a:p>
        </p:txBody>
      </p:sp>
      <p:sp>
        <p:nvSpPr>
          <p:cNvPr id="3" name="Content Placeholder 2"/>
          <p:cNvSpPr>
            <a:spLocks noGrp="1"/>
          </p:cNvSpPr>
          <p:nvPr>
            <p:ph idx="1"/>
          </p:nvPr>
        </p:nvSpPr>
        <p:spPr>
          <a:xfrm>
            <a:off x="2165132" y="1240220"/>
            <a:ext cx="9343194" cy="4803227"/>
          </a:xfrm>
        </p:spPr>
        <p:txBody>
          <a:bodyPr>
            <a:normAutofit lnSpcReduction="10000"/>
          </a:bodyPr>
          <a:lstStyle/>
          <a:p>
            <a:pPr algn="ctr"/>
            <a:r>
              <a:rPr lang="en-US" b="1" dirty="0"/>
              <a:t>Day 10: Langkawi Adventure</a:t>
            </a:r>
          </a:p>
          <a:p>
            <a:r>
              <a:rPr lang="en-US" sz="1600" b="1" dirty="0"/>
              <a:t>Morning</a:t>
            </a:r>
            <a:r>
              <a:rPr lang="en-US" sz="1600" dirty="0"/>
              <a:t>: Ride the </a:t>
            </a:r>
            <a:r>
              <a:rPr lang="en-US" sz="1600" b="1" dirty="0"/>
              <a:t>Langkawi Cable Car</a:t>
            </a:r>
            <a:r>
              <a:rPr lang="en-US" sz="1600" dirty="0"/>
              <a:t> and walk the </a:t>
            </a:r>
            <a:r>
              <a:rPr lang="en-US" sz="1600" b="1" dirty="0"/>
              <a:t>Sky Bridge</a:t>
            </a:r>
            <a:r>
              <a:rPr lang="en-US" sz="1600" dirty="0"/>
              <a:t>.</a:t>
            </a:r>
          </a:p>
          <a:p>
            <a:r>
              <a:rPr lang="en-US" sz="1600" b="1" dirty="0"/>
              <a:t>Lunch</a:t>
            </a:r>
            <a:r>
              <a:rPr lang="en-US" sz="1600" dirty="0"/>
              <a:t>: At the </a:t>
            </a:r>
            <a:r>
              <a:rPr lang="en-US" sz="1600" b="1" dirty="0" err="1"/>
              <a:t>SkyCab</a:t>
            </a:r>
            <a:r>
              <a:rPr lang="en-US" sz="1600" b="1" dirty="0"/>
              <a:t> Café</a:t>
            </a:r>
            <a:r>
              <a:rPr lang="en-US" sz="1600" dirty="0"/>
              <a:t>.</a:t>
            </a:r>
          </a:p>
          <a:p>
            <a:r>
              <a:rPr lang="en-US" sz="1600" b="1" dirty="0"/>
              <a:t>Afternoon</a:t>
            </a:r>
            <a:r>
              <a:rPr lang="en-US" sz="1600" dirty="0"/>
              <a:t>: Visit </a:t>
            </a:r>
            <a:r>
              <a:rPr lang="en-US" sz="1600" b="1" dirty="0" err="1"/>
              <a:t>Telaga</a:t>
            </a:r>
            <a:r>
              <a:rPr lang="en-US" sz="1600" b="1" dirty="0"/>
              <a:t> </a:t>
            </a:r>
            <a:r>
              <a:rPr lang="en-US" sz="1600" b="1" dirty="0" err="1"/>
              <a:t>Tujuh</a:t>
            </a:r>
            <a:r>
              <a:rPr lang="en-US" sz="1600" b="1" dirty="0"/>
              <a:t> Waterfalls</a:t>
            </a:r>
            <a:r>
              <a:rPr lang="en-US" sz="1600" dirty="0"/>
              <a:t> for family fun.</a:t>
            </a:r>
          </a:p>
          <a:p>
            <a:r>
              <a:rPr lang="en-US" sz="1600" b="1" dirty="0"/>
              <a:t>Evening</a:t>
            </a:r>
            <a:r>
              <a:rPr lang="en-US" sz="1600" dirty="0"/>
              <a:t>: Dinner at </a:t>
            </a:r>
            <a:r>
              <a:rPr lang="en-US" sz="1600" b="1" dirty="0" err="1"/>
              <a:t>Kayuputi</a:t>
            </a:r>
            <a:r>
              <a:rPr lang="en-US" sz="1600" dirty="0"/>
              <a:t> for fine dining with a beach view</a:t>
            </a:r>
            <a:r>
              <a:rPr lang="en-US" sz="1600" dirty="0" smtClean="0"/>
              <a:t>.</a:t>
            </a:r>
          </a:p>
          <a:p>
            <a:endParaRPr lang="en-US" sz="1600" dirty="0"/>
          </a:p>
          <a:p>
            <a:pPr algn="ctr"/>
            <a:r>
              <a:rPr lang="en-US" b="1" dirty="0"/>
              <a:t>Day 11: Langkawi to Kota </a:t>
            </a:r>
            <a:r>
              <a:rPr lang="en-US" b="1" dirty="0" err="1"/>
              <a:t>Kinabalu</a:t>
            </a:r>
            <a:endParaRPr lang="en-US" b="1" dirty="0"/>
          </a:p>
          <a:p>
            <a:r>
              <a:rPr lang="en-US" sz="1600" b="1" dirty="0"/>
              <a:t>Travel Time</a:t>
            </a:r>
            <a:r>
              <a:rPr lang="en-US" sz="1600" dirty="0"/>
              <a:t>: 2.5-hour flight to </a:t>
            </a:r>
            <a:r>
              <a:rPr lang="en-US" sz="1600" b="1" dirty="0"/>
              <a:t>Kota </a:t>
            </a:r>
            <a:r>
              <a:rPr lang="en-US" sz="1600" b="1" dirty="0" err="1"/>
              <a:t>Kinabalu</a:t>
            </a:r>
            <a:r>
              <a:rPr lang="en-US" sz="1600" dirty="0"/>
              <a:t>, Borneo.</a:t>
            </a:r>
          </a:p>
          <a:p>
            <a:r>
              <a:rPr lang="en-US" sz="1600" b="1" dirty="0"/>
              <a:t>Accommodation</a:t>
            </a:r>
            <a:r>
              <a:rPr lang="en-US" sz="1600" dirty="0"/>
              <a:t>: </a:t>
            </a:r>
            <a:r>
              <a:rPr lang="en-US" sz="1600" b="1" dirty="0"/>
              <a:t>Shangri-La’s </a:t>
            </a:r>
            <a:r>
              <a:rPr lang="en-US" sz="1600" b="1" dirty="0" err="1"/>
              <a:t>Tanjung</a:t>
            </a:r>
            <a:r>
              <a:rPr lang="en-US" sz="1600" b="1" dirty="0"/>
              <a:t> Aru Resort</a:t>
            </a:r>
            <a:r>
              <a:rPr lang="en-US" sz="1600" dirty="0"/>
              <a:t>.</a:t>
            </a:r>
          </a:p>
          <a:p>
            <a:pPr marL="0" indent="0">
              <a:buNone/>
            </a:pPr>
            <a:r>
              <a:rPr lang="en-US" sz="1600" b="1" dirty="0" smtClean="0"/>
              <a:t>	Room </a:t>
            </a:r>
            <a:r>
              <a:rPr lang="en-US" sz="1600" b="1" dirty="0"/>
              <a:t>Type</a:t>
            </a:r>
            <a:r>
              <a:rPr lang="en-US" sz="1600" dirty="0"/>
              <a:t>: Family Suite.</a:t>
            </a:r>
          </a:p>
          <a:p>
            <a:r>
              <a:rPr lang="en-US" sz="1600" b="1" dirty="0"/>
              <a:t>Meals</a:t>
            </a:r>
            <a:r>
              <a:rPr lang="en-US" sz="1600" dirty="0"/>
              <a:t>: Lunch at </a:t>
            </a:r>
            <a:r>
              <a:rPr lang="en-US" sz="1600" b="1" dirty="0"/>
              <a:t>Café TATU</a:t>
            </a:r>
            <a:r>
              <a:rPr lang="en-US" sz="1600" dirty="0"/>
              <a:t>.</a:t>
            </a:r>
          </a:p>
          <a:p>
            <a:r>
              <a:rPr lang="en-US" sz="1600" b="1" dirty="0"/>
              <a:t>Activities</a:t>
            </a:r>
            <a:r>
              <a:rPr lang="en-US" sz="1600" dirty="0"/>
              <a:t>: Relax on </a:t>
            </a:r>
            <a:r>
              <a:rPr lang="en-US" sz="1600" b="1" dirty="0" err="1"/>
              <a:t>Tanjung</a:t>
            </a:r>
            <a:r>
              <a:rPr lang="en-US" sz="1600" b="1" dirty="0"/>
              <a:t> Aru Beach</a:t>
            </a:r>
            <a:r>
              <a:rPr lang="en-US" sz="1600" dirty="0"/>
              <a:t>, with playgrounds for kids.</a:t>
            </a:r>
          </a:p>
          <a:p>
            <a:r>
              <a:rPr lang="en-US" sz="1600" b="1" dirty="0"/>
              <a:t>Evening</a:t>
            </a:r>
            <a:r>
              <a:rPr lang="en-US" sz="1600" dirty="0"/>
              <a:t>: Family dinner at </a:t>
            </a:r>
            <a:r>
              <a:rPr lang="en-US" sz="1600" b="1" dirty="0"/>
              <a:t>Sunset Bar</a:t>
            </a:r>
            <a:r>
              <a:rPr lang="en-US" sz="1600" dirty="0"/>
              <a:t> with sunset views.</a:t>
            </a:r>
          </a:p>
          <a:p>
            <a:endParaRPr lang="en-US" dirty="0"/>
          </a:p>
        </p:txBody>
      </p:sp>
    </p:spTree>
    <p:extLst>
      <p:ext uri="{BB962C8B-B14F-4D97-AF65-F5344CB8AC3E}">
        <p14:creationId xmlns:p14="http://schemas.microsoft.com/office/powerpoint/2010/main" val="194873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79173"/>
          </a:xfrm>
        </p:spPr>
        <p:txBody>
          <a:bodyPr>
            <a:normAutofit/>
          </a:bodyPr>
          <a:lstStyle/>
          <a:p>
            <a:pPr algn="ctr"/>
            <a:r>
              <a:rPr lang="en-US" sz="3200" dirty="0">
                <a:solidFill>
                  <a:schemeClr val="accent2"/>
                </a:solidFill>
              </a:rPr>
              <a:t>Itinerary Details</a:t>
            </a:r>
          </a:p>
        </p:txBody>
      </p:sp>
      <p:sp>
        <p:nvSpPr>
          <p:cNvPr id="3" name="Content Placeholder 2"/>
          <p:cNvSpPr>
            <a:spLocks noGrp="1"/>
          </p:cNvSpPr>
          <p:nvPr>
            <p:ph idx="1"/>
          </p:nvPr>
        </p:nvSpPr>
        <p:spPr>
          <a:xfrm>
            <a:off x="2007476" y="1481959"/>
            <a:ext cx="9423564" cy="4593020"/>
          </a:xfrm>
        </p:spPr>
        <p:txBody>
          <a:bodyPr>
            <a:normAutofit fontScale="92500" lnSpcReduction="20000"/>
          </a:bodyPr>
          <a:lstStyle/>
          <a:p>
            <a:pPr algn="ctr"/>
            <a:r>
              <a:rPr lang="en-US" sz="1900" b="1" dirty="0"/>
              <a:t>Day 12: </a:t>
            </a:r>
            <a:r>
              <a:rPr lang="en-US" sz="1900" b="1" dirty="0" err="1"/>
              <a:t>Kinabalu</a:t>
            </a:r>
            <a:r>
              <a:rPr lang="en-US" sz="1900" b="1" dirty="0"/>
              <a:t> National Park</a:t>
            </a:r>
          </a:p>
          <a:p>
            <a:r>
              <a:rPr lang="en-US" sz="1700" b="1" dirty="0"/>
              <a:t>Morning</a:t>
            </a:r>
            <a:r>
              <a:rPr lang="en-US" sz="1700" dirty="0"/>
              <a:t>: 2-hour drive to </a:t>
            </a:r>
            <a:r>
              <a:rPr lang="en-US" sz="1700" b="1" dirty="0" err="1"/>
              <a:t>Kinabalu</a:t>
            </a:r>
            <a:r>
              <a:rPr lang="en-US" sz="1700" b="1" dirty="0"/>
              <a:t> National Park</a:t>
            </a:r>
            <a:r>
              <a:rPr lang="en-US" sz="1700" dirty="0"/>
              <a:t>.</a:t>
            </a:r>
          </a:p>
          <a:p>
            <a:r>
              <a:rPr lang="en-US" sz="1700" b="1" dirty="0"/>
              <a:t>Activities</a:t>
            </a:r>
            <a:r>
              <a:rPr lang="en-US" sz="1700" dirty="0"/>
              <a:t>: Family nature walk and visit to the </a:t>
            </a:r>
            <a:r>
              <a:rPr lang="en-US" sz="1700" b="1" dirty="0"/>
              <a:t>Botanical Garden</a:t>
            </a:r>
            <a:r>
              <a:rPr lang="en-US" sz="1700" dirty="0"/>
              <a:t>.</a:t>
            </a:r>
          </a:p>
          <a:p>
            <a:r>
              <a:rPr lang="en-US" sz="1700" b="1" dirty="0" smtClean="0"/>
              <a:t>Afternoon</a:t>
            </a:r>
            <a:r>
              <a:rPr lang="en-US" sz="1700" dirty="0"/>
              <a:t>: Enjoy the </a:t>
            </a:r>
            <a:r>
              <a:rPr lang="en-US" sz="1700" b="1" dirty="0"/>
              <a:t>Canopy Walkway</a:t>
            </a:r>
            <a:r>
              <a:rPr lang="en-US" sz="1700" dirty="0"/>
              <a:t> and relax at the </a:t>
            </a:r>
            <a:r>
              <a:rPr lang="en-US" sz="1700" b="1" dirty="0"/>
              <a:t>Poring Hot Springs</a:t>
            </a:r>
            <a:r>
              <a:rPr lang="en-US" sz="1700" dirty="0"/>
              <a:t>.</a:t>
            </a:r>
          </a:p>
          <a:p>
            <a:r>
              <a:rPr lang="en-US" sz="1700" b="1" dirty="0"/>
              <a:t>Evening</a:t>
            </a:r>
            <a:r>
              <a:rPr lang="en-US" sz="1700" dirty="0"/>
              <a:t>: Dinner back at the resort</a:t>
            </a:r>
            <a:r>
              <a:rPr lang="en-US" sz="1700" dirty="0" smtClean="0"/>
              <a:t>.</a:t>
            </a:r>
          </a:p>
          <a:p>
            <a:endParaRPr lang="en-US" sz="1700" dirty="0" smtClean="0"/>
          </a:p>
          <a:p>
            <a:pPr algn="ctr"/>
            <a:r>
              <a:rPr lang="en-US" sz="1900" b="1" dirty="0"/>
              <a:t>Day 13: Kota </a:t>
            </a:r>
            <a:r>
              <a:rPr lang="en-US" sz="1900" b="1" dirty="0" err="1"/>
              <a:t>Kinabalu</a:t>
            </a:r>
            <a:r>
              <a:rPr lang="en-US" sz="1900" b="1" dirty="0"/>
              <a:t> to Sandakan</a:t>
            </a:r>
          </a:p>
          <a:p>
            <a:r>
              <a:rPr lang="en-US" sz="1700" b="1" dirty="0"/>
              <a:t>Travel Time</a:t>
            </a:r>
            <a:r>
              <a:rPr lang="en-US" sz="1700" dirty="0"/>
              <a:t>: 1-hour flight to </a:t>
            </a:r>
            <a:r>
              <a:rPr lang="en-US" sz="1700" b="1" dirty="0"/>
              <a:t>Sandakan</a:t>
            </a:r>
            <a:r>
              <a:rPr lang="en-US" sz="1700" dirty="0"/>
              <a:t>.</a:t>
            </a:r>
          </a:p>
          <a:p>
            <a:r>
              <a:rPr lang="en-US" sz="1700" b="1" dirty="0"/>
              <a:t>Accommodation</a:t>
            </a:r>
            <a:r>
              <a:rPr lang="en-US" sz="1700" dirty="0"/>
              <a:t>: </a:t>
            </a:r>
            <a:r>
              <a:rPr lang="en-US" sz="1700" b="1" dirty="0" err="1"/>
              <a:t>Sepilok</a:t>
            </a:r>
            <a:r>
              <a:rPr lang="en-US" sz="1700" b="1" dirty="0"/>
              <a:t> Nature Resort</a:t>
            </a:r>
            <a:r>
              <a:rPr lang="en-US" sz="1700" dirty="0"/>
              <a:t>.</a:t>
            </a:r>
          </a:p>
          <a:p>
            <a:pPr marL="0" indent="0">
              <a:buNone/>
            </a:pPr>
            <a:r>
              <a:rPr lang="en-US" sz="1700" b="1" dirty="0" smtClean="0"/>
              <a:t>	Room </a:t>
            </a:r>
            <a:r>
              <a:rPr lang="en-US" sz="1700" b="1" dirty="0"/>
              <a:t>Type</a:t>
            </a:r>
            <a:r>
              <a:rPr lang="en-US" sz="1700" dirty="0"/>
              <a:t>: Family Chalet.</a:t>
            </a:r>
          </a:p>
          <a:p>
            <a:r>
              <a:rPr lang="en-US" sz="1700" b="1" dirty="0"/>
              <a:t>Meals</a:t>
            </a:r>
            <a:r>
              <a:rPr lang="en-US" sz="1700" dirty="0"/>
              <a:t>: Lunch at the resort.</a:t>
            </a:r>
          </a:p>
          <a:p>
            <a:r>
              <a:rPr lang="en-US" sz="1700" b="1" dirty="0"/>
              <a:t>Activities</a:t>
            </a:r>
            <a:r>
              <a:rPr lang="en-US" sz="1700" dirty="0"/>
              <a:t>: Visit the </a:t>
            </a:r>
            <a:r>
              <a:rPr lang="en-US" sz="1700" b="1" dirty="0" err="1"/>
              <a:t>Sepilok</a:t>
            </a:r>
            <a:r>
              <a:rPr lang="en-US" sz="1700" b="1" dirty="0"/>
              <a:t> Orangutan Rehabilitation Centre</a:t>
            </a:r>
            <a:r>
              <a:rPr lang="en-US" sz="1700" dirty="0"/>
              <a:t>, where kids can learn about wildlife conservation.</a:t>
            </a:r>
          </a:p>
          <a:p>
            <a:r>
              <a:rPr lang="en-US" sz="1700" b="1" dirty="0"/>
              <a:t>Evening</a:t>
            </a:r>
            <a:r>
              <a:rPr lang="en-US" sz="1700" dirty="0"/>
              <a:t>: Dinner at the resort restaurant.</a:t>
            </a:r>
          </a:p>
          <a:p>
            <a:endParaRPr lang="en-US" dirty="0"/>
          </a:p>
          <a:p>
            <a:endParaRPr lang="en-US" dirty="0"/>
          </a:p>
        </p:txBody>
      </p:sp>
    </p:spTree>
    <p:extLst>
      <p:ext uri="{BB962C8B-B14F-4D97-AF65-F5344CB8AC3E}">
        <p14:creationId xmlns:p14="http://schemas.microsoft.com/office/powerpoint/2010/main" val="3988327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37131"/>
          </a:xfrm>
        </p:spPr>
        <p:txBody>
          <a:bodyPr>
            <a:normAutofit/>
          </a:bodyPr>
          <a:lstStyle/>
          <a:p>
            <a:pPr algn="ctr"/>
            <a:r>
              <a:rPr lang="en-US" sz="3200" dirty="0">
                <a:solidFill>
                  <a:schemeClr val="accent2"/>
                </a:solidFill>
              </a:rPr>
              <a:t>Itinerary Details</a:t>
            </a:r>
          </a:p>
        </p:txBody>
      </p:sp>
      <p:sp>
        <p:nvSpPr>
          <p:cNvPr id="3" name="Content Placeholder 2"/>
          <p:cNvSpPr>
            <a:spLocks noGrp="1"/>
          </p:cNvSpPr>
          <p:nvPr>
            <p:ph idx="1"/>
          </p:nvPr>
        </p:nvSpPr>
        <p:spPr>
          <a:xfrm>
            <a:off x="2448910" y="1450426"/>
            <a:ext cx="9055702" cy="4593021"/>
          </a:xfrm>
        </p:spPr>
        <p:txBody>
          <a:bodyPr>
            <a:normAutofit fontScale="92500" lnSpcReduction="10000"/>
          </a:bodyPr>
          <a:lstStyle/>
          <a:p>
            <a:pPr algn="ctr"/>
            <a:r>
              <a:rPr lang="en-US" sz="1900" b="1" dirty="0" smtClean="0"/>
              <a:t>Day 14: Sandakan Wildlife Experience</a:t>
            </a:r>
          </a:p>
          <a:p>
            <a:r>
              <a:rPr lang="en-US" sz="1600" b="1" dirty="0" smtClean="0"/>
              <a:t>Morning</a:t>
            </a:r>
            <a:r>
              <a:rPr lang="en-US" sz="1600" dirty="0" smtClean="0"/>
              <a:t>: Visit the </a:t>
            </a:r>
            <a:r>
              <a:rPr lang="en-US" sz="1600" b="1" dirty="0" smtClean="0"/>
              <a:t>Bornean Sun Bear Conservation Centre</a:t>
            </a:r>
            <a:r>
              <a:rPr lang="en-US" sz="1600" dirty="0" smtClean="0"/>
              <a:t>.</a:t>
            </a:r>
          </a:p>
          <a:p>
            <a:r>
              <a:rPr lang="en-US" sz="1600" b="1" dirty="0" smtClean="0"/>
              <a:t>Afternoon</a:t>
            </a:r>
            <a:r>
              <a:rPr lang="en-US" sz="1600" dirty="0"/>
              <a:t>: Take a </a:t>
            </a:r>
            <a:r>
              <a:rPr lang="en-US" sz="1600" b="1" dirty="0"/>
              <a:t>Kinabatangan River</a:t>
            </a:r>
            <a:r>
              <a:rPr lang="en-US" sz="1600" dirty="0"/>
              <a:t> cruise to spot exotic wildlife like proboscis monkeys and pygmy elephants.</a:t>
            </a:r>
          </a:p>
          <a:p>
            <a:r>
              <a:rPr lang="en-US" sz="1600" b="1" dirty="0"/>
              <a:t>Evening</a:t>
            </a:r>
            <a:r>
              <a:rPr lang="en-US" sz="1600" dirty="0"/>
              <a:t>: Return to the resort for a family </a:t>
            </a:r>
            <a:r>
              <a:rPr lang="en-US" sz="1600" dirty="0" smtClean="0"/>
              <a:t>dinner.</a:t>
            </a:r>
          </a:p>
          <a:p>
            <a:pPr algn="ctr"/>
            <a:r>
              <a:rPr lang="en-US" sz="1900" b="1" dirty="0" smtClean="0"/>
              <a:t>Day </a:t>
            </a:r>
            <a:r>
              <a:rPr lang="en-US" sz="1900" b="1" dirty="0"/>
              <a:t>15: Departure from Sandakan</a:t>
            </a:r>
          </a:p>
          <a:p>
            <a:r>
              <a:rPr lang="en-US" sz="1600" b="1" dirty="0"/>
              <a:t>Travel Time</a:t>
            </a:r>
            <a:r>
              <a:rPr lang="en-US" sz="1600" dirty="0"/>
              <a:t>: Flight to </a:t>
            </a:r>
            <a:r>
              <a:rPr lang="en-US" sz="1600" b="1" dirty="0"/>
              <a:t>Kuala Lumpur</a:t>
            </a:r>
            <a:r>
              <a:rPr lang="en-US" sz="1600" dirty="0"/>
              <a:t> and onward flight home.</a:t>
            </a:r>
          </a:p>
          <a:p>
            <a:endParaRPr lang="en-US" sz="1600" dirty="0" smtClean="0"/>
          </a:p>
          <a:p>
            <a:pPr algn="ctr"/>
            <a:r>
              <a:rPr lang="en-US" sz="1900" b="1" dirty="0"/>
              <a:t>Key Highlights:</a:t>
            </a:r>
          </a:p>
          <a:p>
            <a:r>
              <a:rPr lang="en-US" b="1" dirty="0"/>
              <a:t>Nature &amp; Wildlife</a:t>
            </a:r>
            <a:r>
              <a:rPr lang="en-US" dirty="0"/>
              <a:t>: </a:t>
            </a:r>
            <a:r>
              <a:rPr lang="en-US" b="1" dirty="0"/>
              <a:t>Cameron Highlands, </a:t>
            </a:r>
            <a:r>
              <a:rPr lang="en-US" b="1" dirty="0" err="1"/>
              <a:t>Kinabalu</a:t>
            </a:r>
            <a:r>
              <a:rPr lang="en-US" b="1" dirty="0"/>
              <a:t> National Park, </a:t>
            </a:r>
            <a:r>
              <a:rPr lang="en-US" b="1" dirty="0" err="1"/>
              <a:t>Sepilok</a:t>
            </a:r>
            <a:r>
              <a:rPr lang="en-US" b="1" dirty="0"/>
              <a:t> Orangutan Centre</a:t>
            </a:r>
            <a:r>
              <a:rPr lang="en-US" dirty="0"/>
              <a:t>.</a:t>
            </a:r>
          </a:p>
          <a:p>
            <a:r>
              <a:rPr lang="en-US" b="1" dirty="0"/>
              <a:t>Beaches</a:t>
            </a:r>
            <a:r>
              <a:rPr lang="en-US" dirty="0"/>
              <a:t>: </a:t>
            </a:r>
            <a:r>
              <a:rPr lang="en-US" b="1" dirty="0" err="1"/>
              <a:t>Batu</a:t>
            </a:r>
            <a:r>
              <a:rPr lang="en-US" b="1" dirty="0"/>
              <a:t> </a:t>
            </a:r>
            <a:r>
              <a:rPr lang="en-US" b="1" dirty="0" err="1"/>
              <a:t>Ferringhi</a:t>
            </a:r>
            <a:r>
              <a:rPr lang="en-US" b="1" dirty="0"/>
              <a:t>, </a:t>
            </a:r>
            <a:r>
              <a:rPr lang="en-US" b="1" dirty="0" err="1"/>
              <a:t>Pantai</a:t>
            </a:r>
            <a:r>
              <a:rPr lang="en-US" b="1" dirty="0"/>
              <a:t> </a:t>
            </a:r>
            <a:r>
              <a:rPr lang="en-US" b="1" dirty="0" err="1"/>
              <a:t>Cenang</a:t>
            </a:r>
            <a:r>
              <a:rPr lang="en-US" b="1" dirty="0"/>
              <a:t>, Monkey Beach, </a:t>
            </a:r>
            <a:r>
              <a:rPr lang="en-US" b="1" dirty="0" err="1"/>
              <a:t>Pulau</a:t>
            </a:r>
            <a:r>
              <a:rPr lang="en-US" b="1" dirty="0"/>
              <a:t> </a:t>
            </a:r>
            <a:r>
              <a:rPr lang="en-US" b="1" dirty="0" err="1"/>
              <a:t>Dayang</a:t>
            </a:r>
            <a:r>
              <a:rPr lang="en-US" b="1" dirty="0"/>
              <a:t> Bunting</a:t>
            </a:r>
            <a:r>
              <a:rPr lang="en-US" dirty="0"/>
              <a:t>.</a:t>
            </a:r>
          </a:p>
          <a:p>
            <a:r>
              <a:rPr lang="en-US" b="1" dirty="0"/>
              <a:t>Family Activities</a:t>
            </a:r>
            <a:r>
              <a:rPr lang="en-US" dirty="0"/>
              <a:t>: </a:t>
            </a:r>
            <a:r>
              <a:rPr lang="en-US" b="1" dirty="0"/>
              <a:t>Aquaria KLCC, Penang Butterfly Farm, Langkawi Sky Bridge, </a:t>
            </a:r>
            <a:r>
              <a:rPr lang="en-US" b="1" dirty="0" err="1"/>
              <a:t>Tanjung</a:t>
            </a:r>
            <a:r>
              <a:rPr lang="en-US" b="1" dirty="0"/>
              <a:t> Aru Beach playground</a:t>
            </a:r>
            <a:r>
              <a:rPr lang="en-US" dirty="0"/>
              <a:t>.</a:t>
            </a:r>
          </a:p>
          <a:p>
            <a:endParaRPr lang="en-US" dirty="0"/>
          </a:p>
        </p:txBody>
      </p:sp>
    </p:spTree>
    <p:extLst>
      <p:ext uri="{BB962C8B-B14F-4D97-AF65-F5344CB8AC3E}">
        <p14:creationId xmlns:p14="http://schemas.microsoft.com/office/powerpoint/2010/main" val="361459042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1166</TotalTime>
  <Words>1580</Words>
  <Application>Microsoft Office PowerPoint</Application>
  <PresentationFormat>Widescreen</PresentationFormat>
  <Paragraphs>173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Century Gothic</vt:lpstr>
      <vt:lpstr>Wingdings</vt:lpstr>
      <vt:lpstr>Wingdings 3</vt:lpstr>
      <vt:lpstr>Wisp</vt:lpstr>
      <vt:lpstr>MALAYSIA ITINERARY</vt:lpstr>
      <vt:lpstr>14-days Malaysia itinerary  for honeymooners</vt:lpstr>
      <vt:lpstr>Itinerary details</vt:lpstr>
      <vt:lpstr>Itinerary details</vt:lpstr>
      <vt:lpstr>Itinerary details</vt:lpstr>
      <vt:lpstr>Itinerary details</vt:lpstr>
      <vt:lpstr>Special information</vt:lpstr>
      <vt:lpstr>15-Days Malaysia Itinerary for Families</vt:lpstr>
      <vt:lpstr>Itinerary Details</vt:lpstr>
      <vt:lpstr>Itinerary Details</vt:lpstr>
      <vt:lpstr>Itinerary Details</vt:lpstr>
      <vt:lpstr>Itinerary Details</vt:lpstr>
      <vt:lpstr>Itinerary Details</vt:lpstr>
      <vt:lpstr>Itinerary Details</vt:lpstr>
      <vt:lpstr>Itinerary Details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MALAYSIA ITINERARY</dc:title>
  <dc:creator>Qasim</dc:creator>
  <cp:lastModifiedBy>Qasim</cp:lastModifiedBy>
  <cp:revision>9</cp:revision>
  <dcterms:created xsi:type="dcterms:W3CDTF">2024-10-03T10:49:54Z</dcterms:created>
  <dcterms:modified xsi:type="dcterms:W3CDTF">2024-10-04T06:33:17Z</dcterms:modified>
</cp:coreProperties>
</file>