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PHILIPPINES ITINERARY</a:t>
            </a:r>
            <a:endParaRPr lang="en-US" dirty="0"/>
          </a:p>
        </p:txBody>
      </p:sp>
      <p:sp>
        <p:nvSpPr>
          <p:cNvPr id="3" name="Subtitle 2"/>
          <p:cNvSpPr>
            <a:spLocks noGrp="1"/>
          </p:cNvSpPr>
          <p:nvPr>
            <p:ph type="subTitle" idx="1"/>
          </p:nvPr>
        </p:nvSpPr>
        <p:spPr/>
        <p:txBody>
          <a:bodyPr/>
          <a:lstStyle/>
          <a:p>
            <a:r>
              <a:rPr lang="en-US" dirty="0" smtClean="0"/>
              <a:t>For Honeymooners and Families</a:t>
            </a:r>
            <a:endParaRPr lang="en-US" dirty="0"/>
          </a:p>
        </p:txBody>
      </p:sp>
    </p:spTree>
    <p:extLst>
      <p:ext uri="{BB962C8B-B14F-4D97-AF65-F5344CB8AC3E}">
        <p14:creationId xmlns:p14="http://schemas.microsoft.com/office/powerpoint/2010/main" val="1381302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rPr>
              <a:t>Best Time To </a:t>
            </a:r>
            <a:r>
              <a:rPr lang="en-US" dirty="0">
                <a:solidFill>
                  <a:schemeClr val="accent2"/>
                </a:solidFill>
              </a:rPr>
              <a:t>V</a:t>
            </a:r>
            <a:r>
              <a:rPr lang="en-US" dirty="0" smtClean="0">
                <a:solidFill>
                  <a:schemeClr val="accent2"/>
                </a:solidFill>
              </a:rPr>
              <a:t>isit the </a:t>
            </a:r>
            <a:r>
              <a:rPr lang="en-US" dirty="0" err="1" smtClean="0">
                <a:solidFill>
                  <a:schemeClr val="accent2"/>
                </a:solidFill>
              </a:rPr>
              <a:t>Phillipines</a:t>
            </a:r>
            <a:endParaRPr lang="en-US" dirty="0">
              <a:solidFill>
                <a:schemeClr val="accent2"/>
              </a:solidFill>
            </a:endParaRPr>
          </a:p>
        </p:txBody>
      </p:sp>
      <p:sp>
        <p:nvSpPr>
          <p:cNvPr id="3" name="Content Placeholder 2"/>
          <p:cNvSpPr>
            <a:spLocks noGrp="1"/>
          </p:cNvSpPr>
          <p:nvPr>
            <p:ph idx="1"/>
          </p:nvPr>
        </p:nvSpPr>
        <p:spPr>
          <a:xfrm>
            <a:off x="2469931" y="1502979"/>
            <a:ext cx="8919067" cy="4403836"/>
          </a:xfrm>
        </p:spPr>
        <p:txBody>
          <a:bodyPr>
            <a:normAutofit fontScale="92500" lnSpcReduction="20000"/>
          </a:bodyPr>
          <a:lstStyle/>
          <a:p>
            <a:r>
              <a:rPr lang="en-US" dirty="0"/>
              <a:t>The Philippines has two main </a:t>
            </a:r>
            <a:r>
              <a:rPr lang="en-US" dirty="0" smtClean="0"/>
              <a:t>seasons: the </a:t>
            </a:r>
            <a:r>
              <a:rPr lang="en-US" dirty="0"/>
              <a:t>rainy and the hot season. As their names suggest, you can expect heavy monsoon rains during the rainy season, and extremely warm and humid weather during the hot season. There are pros and cons to visiting the country in either of the two, but most people obviously prefer the hot season as it increases your chance of having clear skies and being able to enjoy the beaches</a:t>
            </a:r>
            <a:r>
              <a:rPr lang="en-US" dirty="0" smtClean="0"/>
              <a:t>.</a:t>
            </a:r>
          </a:p>
          <a:p>
            <a:r>
              <a:rPr lang="en-US" dirty="0"/>
              <a:t>The rainy season lasts between June and October. During those months you should expect heavy rainfall on a daily basis, and the chance of seeing the sun come out is quite slim. The biggest upside to visiting the country during this time is of course the prices. Most hotels and airlines offer discounted rates, which means you can cut you budget by at least 30% if you don’t mind risking a bit of rain. Fewer tourists at this time also mean the top sights will be less busy</a:t>
            </a:r>
            <a:r>
              <a:rPr lang="en-US" dirty="0" smtClean="0"/>
              <a:t>.</a:t>
            </a:r>
          </a:p>
          <a:p>
            <a:r>
              <a:rPr lang="en-US" dirty="0"/>
              <a:t>The hot season covers the rest of the year, with its peak being between February and May. While these months provide the perfect beach weather, it also means many locations become much more crowded and prices go up significantly. For tourists who are looking for a sweet spot between peak and off season, we recommend considering the shoulder season. All in all, the absolute best time to visit the Philippines is between November and January when the rain has already stopped but the temperatures haven’t risen too high yet.</a:t>
            </a:r>
            <a:endParaRPr lang="en-US" dirty="0"/>
          </a:p>
        </p:txBody>
      </p:sp>
    </p:spTree>
    <p:extLst>
      <p:ext uri="{BB962C8B-B14F-4D97-AF65-F5344CB8AC3E}">
        <p14:creationId xmlns:p14="http://schemas.microsoft.com/office/powerpoint/2010/main" val="1097380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rPr>
              <a:t>9-Days Philippines Itinerary for Honeymooners</a:t>
            </a:r>
            <a:endParaRPr lang="en-US" dirty="0">
              <a:solidFill>
                <a:schemeClr val="accent2"/>
              </a:solidFill>
            </a:endParaRPr>
          </a:p>
        </p:txBody>
      </p:sp>
      <p:sp>
        <p:nvSpPr>
          <p:cNvPr id="3" name="Content Placeholder 2"/>
          <p:cNvSpPr>
            <a:spLocks noGrp="1"/>
          </p:cNvSpPr>
          <p:nvPr>
            <p:ph idx="1"/>
          </p:nvPr>
        </p:nvSpPr>
        <p:spPr/>
        <p:txBody>
          <a:bodyPr>
            <a:normAutofit lnSpcReduction="10000"/>
          </a:bodyPr>
          <a:lstStyle/>
          <a:p>
            <a:pPr algn="ctr"/>
            <a:r>
              <a:rPr lang="en-US" b="1" dirty="0"/>
              <a:t>Day 1: Arrival in Manila</a:t>
            </a:r>
          </a:p>
          <a:p>
            <a:r>
              <a:rPr lang="en-US" b="1" dirty="0"/>
              <a:t>Travel Time</a:t>
            </a:r>
            <a:r>
              <a:rPr lang="en-US" dirty="0"/>
              <a:t>: Arrive at </a:t>
            </a:r>
            <a:r>
              <a:rPr lang="en-US" b="1" dirty="0" err="1"/>
              <a:t>Ninoy</a:t>
            </a:r>
            <a:r>
              <a:rPr lang="en-US" b="1" dirty="0"/>
              <a:t> Aquino International Airport</a:t>
            </a:r>
            <a:r>
              <a:rPr lang="en-US" dirty="0"/>
              <a:t>, Manila.</a:t>
            </a:r>
          </a:p>
          <a:p>
            <a:r>
              <a:rPr lang="en-US" b="1" dirty="0"/>
              <a:t>Accommodation</a:t>
            </a:r>
            <a:r>
              <a:rPr lang="en-US" dirty="0"/>
              <a:t>: </a:t>
            </a:r>
            <a:r>
              <a:rPr lang="en-US" b="1" dirty="0"/>
              <a:t>The Peninsula Manila</a:t>
            </a:r>
            <a:r>
              <a:rPr lang="en-US" dirty="0"/>
              <a:t>.</a:t>
            </a:r>
          </a:p>
          <a:p>
            <a:r>
              <a:rPr lang="en-US" b="1" dirty="0"/>
              <a:t>Meals</a:t>
            </a:r>
            <a:r>
              <a:rPr lang="en-US" dirty="0"/>
              <a:t>:</a:t>
            </a:r>
          </a:p>
          <a:p>
            <a:pPr lvl="1"/>
            <a:r>
              <a:rPr lang="en-US" b="1" dirty="0"/>
              <a:t>Breakfast</a:t>
            </a:r>
            <a:r>
              <a:rPr lang="en-US" dirty="0"/>
              <a:t>: Hotel buffet.</a:t>
            </a:r>
          </a:p>
          <a:p>
            <a:pPr lvl="1"/>
            <a:r>
              <a:rPr lang="en-US" b="1" dirty="0"/>
              <a:t>Lunch</a:t>
            </a:r>
            <a:r>
              <a:rPr lang="en-US" dirty="0"/>
              <a:t>: Filipino cuisine at </a:t>
            </a:r>
            <a:r>
              <a:rPr lang="en-US" b="1" dirty="0" err="1"/>
              <a:t>Manam</a:t>
            </a:r>
            <a:r>
              <a:rPr lang="en-US" dirty="0"/>
              <a:t>.</a:t>
            </a:r>
          </a:p>
          <a:p>
            <a:pPr lvl="1"/>
            <a:r>
              <a:rPr lang="en-US" b="1" dirty="0"/>
              <a:t>Dinner</a:t>
            </a:r>
            <a:r>
              <a:rPr lang="en-US" dirty="0"/>
              <a:t>: Romantic dining at </a:t>
            </a:r>
            <a:r>
              <a:rPr lang="en-US" b="1" dirty="0"/>
              <a:t>The Champagne Room</a:t>
            </a:r>
            <a:r>
              <a:rPr lang="en-US" dirty="0"/>
              <a:t>.</a:t>
            </a:r>
          </a:p>
          <a:p>
            <a:r>
              <a:rPr lang="en-US" b="1" dirty="0"/>
              <a:t>Activities</a:t>
            </a:r>
            <a:r>
              <a:rPr lang="en-US" dirty="0"/>
              <a:t>:</a:t>
            </a:r>
          </a:p>
          <a:p>
            <a:pPr lvl="1"/>
            <a:r>
              <a:rPr lang="en-US" dirty="0"/>
              <a:t>Visit </a:t>
            </a:r>
            <a:r>
              <a:rPr lang="en-US" b="1" dirty="0" err="1"/>
              <a:t>Intramuros</a:t>
            </a:r>
            <a:r>
              <a:rPr lang="en-US" dirty="0"/>
              <a:t> for historical sites like </a:t>
            </a:r>
            <a:r>
              <a:rPr lang="en-US" b="1" dirty="0"/>
              <a:t>Fort Santiago</a:t>
            </a:r>
            <a:r>
              <a:rPr lang="en-US" dirty="0"/>
              <a:t>.</a:t>
            </a:r>
          </a:p>
          <a:p>
            <a:pPr lvl="1"/>
            <a:r>
              <a:rPr lang="en-US" dirty="0"/>
              <a:t>Evening walk along </a:t>
            </a:r>
            <a:r>
              <a:rPr lang="en-US" b="1" dirty="0" err="1"/>
              <a:t>Roxas</a:t>
            </a:r>
            <a:r>
              <a:rPr lang="en-US" b="1" dirty="0"/>
              <a:t> Boulevard</a:t>
            </a:r>
            <a:r>
              <a:rPr lang="en-US" dirty="0"/>
              <a:t> at </a:t>
            </a:r>
            <a:r>
              <a:rPr lang="en-US" b="1" dirty="0"/>
              <a:t>Manila Bay</a:t>
            </a:r>
            <a:r>
              <a:rPr lang="en-US" dirty="0"/>
              <a:t> for sunset views.</a:t>
            </a:r>
          </a:p>
          <a:p>
            <a:endParaRPr lang="en-US" dirty="0"/>
          </a:p>
        </p:txBody>
      </p:sp>
    </p:spTree>
    <p:extLst>
      <p:ext uri="{BB962C8B-B14F-4D97-AF65-F5344CB8AC3E}">
        <p14:creationId xmlns:p14="http://schemas.microsoft.com/office/powerpoint/2010/main" val="2791721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rPr>
              <a:t>Itinerary Details</a:t>
            </a:r>
            <a:endParaRPr lang="en-US" dirty="0">
              <a:solidFill>
                <a:schemeClr val="accent2"/>
              </a:solidFill>
            </a:endParaRPr>
          </a:p>
        </p:txBody>
      </p:sp>
      <p:sp>
        <p:nvSpPr>
          <p:cNvPr id="3" name="Content Placeholder 2"/>
          <p:cNvSpPr>
            <a:spLocks noGrp="1"/>
          </p:cNvSpPr>
          <p:nvPr>
            <p:ph idx="1"/>
          </p:nvPr>
        </p:nvSpPr>
        <p:spPr>
          <a:xfrm>
            <a:off x="2592925" y="1797268"/>
            <a:ext cx="8911686" cy="3941380"/>
          </a:xfrm>
        </p:spPr>
        <p:txBody>
          <a:bodyPr>
            <a:normAutofit fontScale="92500"/>
          </a:bodyPr>
          <a:lstStyle/>
          <a:p>
            <a:pPr algn="ctr"/>
            <a:r>
              <a:rPr lang="en-US" b="1" dirty="0"/>
              <a:t>Day 2: Travel to </a:t>
            </a:r>
            <a:r>
              <a:rPr lang="en-US" b="1" dirty="0" err="1"/>
              <a:t>Boracay</a:t>
            </a:r>
            <a:endParaRPr lang="en-US" b="1" dirty="0"/>
          </a:p>
          <a:p>
            <a:r>
              <a:rPr lang="en-US" b="1" dirty="0"/>
              <a:t>Travel Time</a:t>
            </a:r>
            <a:r>
              <a:rPr lang="en-US" dirty="0"/>
              <a:t>: 1-hour flight from Manila to </a:t>
            </a:r>
            <a:r>
              <a:rPr lang="en-US" b="1" dirty="0" err="1"/>
              <a:t>Caticlan</a:t>
            </a:r>
            <a:r>
              <a:rPr lang="en-US" dirty="0"/>
              <a:t> + 20-minute ferry to </a:t>
            </a:r>
            <a:r>
              <a:rPr lang="en-US" dirty="0" err="1"/>
              <a:t>Boracay</a:t>
            </a:r>
            <a:r>
              <a:rPr lang="en-US" dirty="0"/>
              <a:t>.</a:t>
            </a:r>
          </a:p>
          <a:p>
            <a:r>
              <a:rPr lang="en-US" b="1" dirty="0"/>
              <a:t>Accommodation</a:t>
            </a:r>
            <a:r>
              <a:rPr lang="en-US" dirty="0"/>
              <a:t>: </a:t>
            </a:r>
            <a:r>
              <a:rPr lang="en-US" b="1" dirty="0"/>
              <a:t>Shangri-La’s </a:t>
            </a:r>
            <a:r>
              <a:rPr lang="en-US" b="1" dirty="0" err="1"/>
              <a:t>Boracay</a:t>
            </a:r>
            <a:r>
              <a:rPr lang="en-US" b="1" dirty="0"/>
              <a:t> Resort &amp; Spa</a:t>
            </a:r>
            <a:r>
              <a:rPr lang="en-US" dirty="0"/>
              <a:t> (private beachfront villa).</a:t>
            </a:r>
          </a:p>
          <a:p>
            <a:r>
              <a:rPr lang="en-US" b="1" dirty="0"/>
              <a:t>Meals</a:t>
            </a:r>
            <a:r>
              <a:rPr lang="en-US" dirty="0"/>
              <a:t>:</a:t>
            </a:r>
          </a:p>
          <a:p>
            <a:pPr lvl="1"/>
            <a:r>
              <a:rPr lang="en-US" b="1" dirty="0"/>
              <a:t>Breakfast</a:t>
            </a:r>
            <a:r>
              <a:rPr lang="en-US" dirty="0"/>
              <a:t>: At The Peninsula Manila.</a:t>
            </a:r>
          </a:p>
          <a:p>
            <a:pPr lvl="1"/>
            <a:r>
              <a:rPr lang="en-US" b="1" dirty="0"/>
              <a:t>Lunch</a:t>
            </a:r>
            <a:r>
              <a:rPr lang="en-US" dirty="0"/>
              <a:t>: Casual dining at </a:t>
            </a:r>
            <a:r>
              <a:rPr lang="en-US" b="1" dirty="0" err="1"/>
              <a:t>D’Mall</a:t>
            </a:r>
            <a:r>
              <a:rPr lang="en-US" b="1" dirty="0"/>
              <a:t> </a:t>
            </a:r>
            <a:r>
              <a:rPr lang="en-US" b="1" dirty="0" err="1"/>
              <a:t>Boracay</a:t>
            </a:r>
            <a:r>
              <a:rPr lang="en-US" dirty="0"/>
              <a:t>.</a:t>
            </a:r>
          </a:p>
          <a:p>
            <a:pPr lvl="1"/>
            <a:r>
              <a:rPr lang="en-US" b="1" dirty="0"/>
              <a:t>Dinner</a:t>
            </a:r>
            <a:r>
              <a:rPr lang="en-US" dirty="0"/>
              <a:t>: Beachfront dinner at </a:t>
            </a:r>
            <a:r>
              <a:rPr lang="en-US" b="1" dirty="0" err="1"/>
              <a:t>Sirena</a:t>
            </a:r>
            <a:r>
              <a:rPr lang="en-US" b="1" dirty="0"/>
              <a:t> Seafood Restaurant</a:t>
            </a:r>
            <a:r>
              <a:rPr lang="en-US" dirty="0"/>
              <a:t>.</a:t>
            </a:r>
          </a:p>
          <a:p>
            <a:r>
              <a:rPr lang="en-US" b="1" dirty="0"/>
              <a:t>Activities</a:t>
            </a:r>
            <a:r>
              <a:rPr lang="en-US" dirty="0"/>
              <a:t>:</a:t>
            </a:r>
          </a:p>
          <a:p>
            <a:pPr lvl="1"/>
            <a:r>
              <a:rPr lang="en-US" dirty="0"/>
              <a:t>Relax at </a:t>
            </a:r>
            <a:r>
              <a:rPr lang="en-US" b="1" dirty="0"/>
              <a:t>White Beach</a:t>
            </a:r>
            <a:r>
              <a:rPr lang="en-US" dirty="0"/>
              <a:t>.</a:t>
            </a:r>
          </a:p>
          <a:p>
            <a:pPr lvl="1"/>
            <a:r>
              <a:rPr lang="en-US" b="1" dirty="0" err="1"/>
              <a:t>Paraw</a:t>
            </a:r>
            <a:r>
              <a:rPr lang="en-US" b="1" dirty="0"/>
              <a:t> sunset cruise</a:t>
            </a:r>
            <a:r>
              <a:rPr lang="en-US" dirty="0"/>
              <a:t> for a romantic evening.</a:t>
            </a:r>
          </a:p>
          <a:p>
            <a:endParaRPr lang="en-US" dirty="0"/>
          </a:p>
        </p:txBody>
      </p:sp>
    </p:spTree>
    <p:extLst>
      <p:ext uri="{BB962C8B-B14F-4D97-AF65-F5344CB8AC3E}">
        <p14:creationId xmlns:p14="http://schemas.microsoft.com/office/powerpoint/2010/main" val="2596171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a:xfrm>
            <a:off x="2084716" y="1616813"/>
            <a:ext cx="8915400" cy="3777622"/>
          </a:xfrm>
        </p:spPr>
        <p:txBody>
          <a:bodyPr/>
          <a:lstStyle/>
          <a:p>
            <a:pPr algn="ctr"/>
            <a:r>
              <a:rPr lang="en-US" b="1" dirty="0"/>
              <a:t>Day 3: </a:t>
            </a:r>
            <a:r>
              <a:rPr lang="en-US" b="1" dirty="0" err="1"/>
              <a:t>Boracay</a:t>
            </a:r>
            <a:r>
              <a:rPr lang="en-US" b="1" dirty="0"/>
              <a:t> Island Hopping</a:t>
            </a:r>
          </a:p>
          <a:p>
            <a:r>
              <a:rPr lang="en-US" b="1" dirty="0"/>
              <a:t>Accommodation</a:t>
            </a:r>
            <a:r>
              <a:rPr lang="en-US" dirty="0"/>
              <a:t>: </a:t>
            </a:r>
            <a:r>
              <a:rPr lang="en-US" b="1" dirty="0"/>
              <a:t>Shangri-La’s </a:t>
            </a:r>
            <a:r>
              <a:rPr lang="en-US" b="1" dirty="0" err="1"/>
              <a:t>Boracay</a:t>
            </a:r>
            <a:r>
              <a:rPr lang="en-US" b="1" dirty="0"/>
              <a:t> Resort &amp; Spa</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Dinner at </a:t>
            </a:r>
            <a:r>
              <a:rPr lang="en-US" b="1" dirty="0"/>
              <a:t>Dos Mestizos</a:t>
            </a:r>
            <a:r>
              <a:rPr lang="en-US" dirty="0"/>
              <a:t> (Spanish-Filipino fusion).</a:t>
            </a:r>
          </a:p>
          <a:p>
            <a:r>
              <a:rPr lang="en-US" b="1" dirty="0"/>
              <a:t>Activities</a:t>
            </a:r>
            <a:r>
              <a:rPr lang="en-US" dirty="0"/>
              <a:t>:</a:t>
            </a:r>
          </a:p>
          <a:p>
            <a:pPr lvl="1"/>
            <a:r>
              <a:rPr lang="en-US" dirty="0"/>
              <a:t>Visit </a:t>
            </a:r>
            <a:r>
              <a:rPr lang="en-US" b="1" dirty="0" err="1"/>
              <a:t>Puka</a:t>
            </a:r>
            <a:r>
              <a:rPr lang="en-US" b="1" dirty="0"/>
              <a:t> Beach</a:t>
            </a:r>
            <a:r>
              <a:rPr lang="en-US" dirty="0"/>
              <a:t>, </a:t>
            </a:r>
            <a:r>
              <a:rPr lang="en-US" b="1" dirty="0"/>
              <a:t>Crocodile Island</a:t>
            </a:r>
            <a:r>
              <a:rPr lang="en-US" dirty="0"/>
              <a:t>, and </a:t>
            </a:r>
            <a:r>
              <a:rPr lang="en-US" b="1" dirty="0"/>
              <a:t>Crystal Cove</a:t>
            </a:r>
            <a:r>
              <a:rPr lang="en-US" dirty="0"/>
              <a:t>.</a:t>
            </a:r>
          </a:p>
          <a:p>
            <a:pPr lvl="1"/>
            <a:r>
              <a:rPr lang="en-US" dirty="0"/>
              <a:t>Snorkeling and swimming around </a:t>
            </a:r>
            <a:r>
              <a:rPr lang="en-US" dirty="0" err="1"/>
              <a:t>Boracay’s</a:t>
            </a:r>
            <a:r>
              <a:rPr lang="en-US" dirty="0"/>
              <a:t> best spots.</a:t>
            </a:r>
          </a:p>
          <a:p>
            <a:endParaRPr lang="en-US" dirty="0"/>
          </a:p>
        </p:txBody>
      </p:sp>
      <p:pic>
        <p:nvPicPr>
          <p:cNvPr id="5" name="Picture 4"/>
          <p:cNvPicPr>
            <a:picLocks noChangeAspect="1"/>
          </p:cNvPicPr>
          <p:nvPr/>
        </p:nvPicPr>
        <p:blipFill>
          <a:blip r:embed="rId2"/>
          <a:stretch>
            <a:fillRect/>
          </a:stretch>
        </p:blipFill>
        <p:spPr>
          <a:xfrm>
            <a:off x="8457889" y="3712679"/>
            <a:ext cx="3565945" cy="2674459"/>
          </a:xfrm>
          <a:prstGeom prst="rect">
            <a:avLst/>
          </a:prstGeom>
        </p:spPr>
      </p:pic>
    </p:spTree>
    <p:extLst>
      <p:ext uri="{BB962C8B-B14F-4D97-AF65-F5344CB8AC3E}">
        <p14:creationId xmlns:p14="http://schemas.microsoft.com/office/powerpoint/2010/main" val="2834119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fontScale="92500" lnSpcReduction="10000"/>
          </a:bodyPr>
          <a:lstStyle/>
          <a:p>
            <a:pPr algn="ctr"/>
            <a:r>
              <a:rPr lang="en-US" b="1" dirty="0"/>
              <a:t>Day 4: Travel to Bohol</a:t>
            </a:r>
          </a:p>
          <a:p>
            <a:r>
              <a:rPr lang="en-US" b="1" dirty="0"/>
              <a:t>Travel Time</a:t>
            </a:r>
            <a:r>
              <a:rPr lang="en-US" dirty="0"/>
              <a:t>: 1-hour flight from </a:t>
            </a:r>
            <a:r>
              <a:rPr lang="en-US" dirty="0" err="1"/>
              <a:t>Boracay</a:t>
            </a:r>
            <a:r>
              <a:rPr lang="en-US" dirty="0"/>
              <a:t> to </a:t>
            </a:r>
            <a:r>
              <a:rPr lang="en-US" b="1" dirty="0" err="1"/>
              <a:t>Tagbilaran</a:t>
            </a:r>
            <a:r>
              <a:rPr lang="en-US" dirty="0"/>
              <a:t>, Bohol.</a:t>
            </a:r>
          </a:p>
          <a:p>
            <a:r>
              <a:rPr lang="en-US" b="1" dirty="0"/>
              <a:t>Accommodation</a:t>
            </a:r>
            <a:r>
              <a:rPr lang="en-US" dirty="0"/>
              <a:t>: </a:t>
            </a:r>
            <a:r>
              <a:rPr lang="en-US" b="1" dirty="0"/>
              <a:t>South Palms Resort </a:t>
            </a:r>
            <a:r>
              <a:rPr lang="en-US" b="1" dirty="0" err="1"/>
              <a:t>Panglao</a:t>
            </a:r>
            <a:r>
              <a:rPr lang="en-US" dirty="0"/>
              <a:t>.</a:t>
            </a:r>
          </a:p>
          <a:p>
            <a:r>
              <a:rPr lang="en-US" b="1" dirty="0"/>
              <a:t>Meals</a:t>
            </a:r>
            <a:r>
              <a:rPr lang="en-US" dirty="0"/>
              <a:t>:</a:t>
            </a:r>
          </a:p>
          <a:p>
            <a:pPr lvl="1"/>
            <a:r>
              <a:rPr lang="en-US" b="1" dirty="0"/>
              <a:t>Breakfast</a:t>
            </a:r>
            <a:r>
              <a:rPr lang="en-US" dirty="0"/>
              <a:t>: At Shangri-La </a:t>
            </a:r>
            <a:r>
              <a:rPr lang="en-US" dirty="0" err="1"/>
              <a:t>Boracay</a:t>
            </a:r>
            <a:r>
              <a:rPr lang="en-US" dirty="0"/>
              <a:t>.</a:t>
            </a:r>
          </a:p>
          <a:p>
            <a:pPr lvl="1"/>
            <a:r>
              <a:rPr lang="en-US" b="1" dirty="0"/>
              <a:t>Lunch</a:t>
            </a:r>
            <a:r>
              <a:rPr lang="en-US" dirty="0"/>
              <a:t>: Organic dining at </a:t>
            </a:r>
            <a:r>
              <a:rPr lang="en-US" b="1" dirty="0"/>
              <a:t>Bohol Bee Farm</a:t>
            </a:r>
            <a:r>
              <a:rPr lang="en-US" dirty="0"/>
              <a:t>.</a:t>
            </a:r>
          </a:p>
          <a:p>
            <a:pPr lvl="1"/>
            <a:r>
              <a:rPr lang="en-US" b="1" dirty="0"/>
              <a:t>Dinner</a:t>
            </a:r>
            <a:r>
              <a:rPr lang="en-US" dirty="0"/>
              <a:t>: Beachfront dining at the resort.</a:t>
            </a:r>
          </a:p>
          <a:p>
            <a:r>
              <a:rPr lang="en-US" b="1" dirty="0"/>
              <a:t>Activities</a:t>
            </a:r>
            <a:r>
              <a:rPr lang="en-US" dirty="0"/>
              <a:t>:</a:t>
            </a:r>
          </a:p>
          <a:p>
            <a:pPr lvl="1"/>
            <a:r>
              <a:rPr lang="en-US" dirty="0"/>
              <a:t>Visit the </a:t>
            </a:r>
            <a:r>
              <a:rPr lang="en-US" b="1" dirty="0"/>
              <a:t>Chocolate Hills</a:t>
            </a:r>
            <a:r>
              <a:rPr lang="en-US" dirty="0"/>
              <a:t>.</a:t>
            </a:r>
          </a:p>
          <a:p>
            <a:pPr lvl="1"/>
            <a:r>
              <a:rPr lang="en-US" dirty="0"/>
              <a:t>Explore the </a:t>
            </a:r>
            <a:r>
              <a:rPr lang="en-US" b="1" dirty="0"/>
              <a:t>Tarsier Sanctuary</a:t>
            </a:r>
            <a:r>
              <a:rPr lang="en-US" dirty="0"/>
              <a:t>.</a:t>
            </a:r>
          </a:p>
          <a:p>
            <a:pPr lvl="1"/>
            <a:r>
              <a:rPr lang="en-US" dirty="0"/>
              <a:t>Evening relaxation at the resort’s private beach.</a:t>
            </a:r>
          </a:p>
          <a:p>
            <a:endParaRPr lang="en-US" dirty="0"/>
          </a:p>
        </p:txBody>
      </p:sp>
    </p:spTree>
    <p:extLst>
      <p:ext uri="{BB962C8B-B14F-4D97-AF65-F5344CB8AC3E}">
        <p14:creationId xmlns:p14="http://schemas.microsoft.com/office/powerpoint/2010/main" val="281662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5: Bohol Exploration</a:t>
            </a:r>
          </a:p>
          <a:p>
            <a:r>
              <a:rPr lang="en-US" b="1" dirty="0"/>
              <a:t>Accommodation</a:t>
            </a:r>
            <a:r>
              <a:rPr lang="en-US" dirty="0"/>
              <a:t>: </a:t>
            </a:r>
            <a:r>
              <a:rPr lang="en-US" b="1" dirty="0"/>
              <a:t>South Palms Resort </a:t>
            </a:r>
            <a:r>
              <a:rPr lang="en-US" b="1" dirty="0" err="1"/>
              <a:t>Panglao</a:t>
            </a:r>
            <a:r>
              <a:rPr lang="en-US" dirty="0"/>
              <a:t>.</a:t>
            </a:r>
          </a:p>
          <a:p>
            <a:r>
              <a:rPr lang="en-US" b="1" dirty="0"/>
              <a:t>Meals</a:t>
            </a:r>
            <a:r>
              <a:rPr lang="en-US" dirty="0"/>
              <a:t>:</a:t>
            </a:r>
          </a:p>
          <a:p>
            <a:pPr lvl="1"/>
            <a:r>
              <a:rPr lang="en-US" b="1" dirty="0"/>
              <a:t>Breakfast</a:t>
            </a:r>
            <a:r>
              <a:rPr lang="en-US" dirty="0"/>
              <a:t>: At the resort.</a:t>
            </a:r>
          </a:p>
          <a:p>
            <a:pPr lvl="1"/>
            <a:r>
              <a:rPr lang="en-US" b="1" dirty="0"/>
              <a:t>Lunch</a:t>
            </a:r>
            <a:r>
              <a:rPr lang="en-US" dirty="0"/>
              <a:t>: </a:t>
            </a:r>
            <a:r>
              <a:rPr lang="en-US" dirty="0" err="1"/>
              <a:t>Loboc</a:t>
            </a:r>
            <a:r>
              <a:rPr lang="en-US" dirty="0"/>
              <a:t> River Cruise.</a:t>
            </a:r>
          </a:p>
          <a:p>
            <a:pPr lvl="1"/>
            <a:r>
              <a:rPr lang="en-US" b="1" dirty="0"/>
              <a:t>Dinner</a:t>
            </a:r>
            <a:r>
              <a:rPr lang="en-US" dirty="0"/>
              <a:t>: At the resort.</a:t>
            </a:r>
          </a:p>
          <a:p>
            <a:r>
              <a:rPr lang="en-US" b="1" dirty="0"/>
              <a:t>Activities</a:t>
            </a:r>
            <a:r>
              <a:rPr lang="en-US" dirty="0"/>
              <a:t>:</a:t>
            </a:r>
          </a:p>
          <a:p>
            <a:pPr lvl="1"/>
            <a:r>
              <a:rPr lang="en-US" dirty="0"/>
              <a:t>Morning visit to </a:t>
            </a:r>
            <a:r>
              <a:rPr lang="en-US" b="1" dirty="0" err="1"/>
              <a:t>Hinagdanan</a:t>
            </a:r>
            <a:r>
              <a:rPr lang="en-US" b="1" dirty="0"/>
              <a:t> Cave</a:t>
            </a:r>
            <a:r>
              <a:rPr lang="en-US" dirty="0"/>
              <a:t>.</a:t>
            </a:r>
          </a:p>
          <a:p>
            <a:pPr lvl="1"/>
            <a:r>
              <a:rPr lang="en-US" dirty="0"/>
              <a:t>Afternoon at </a:t>
            </a:r>
            <a:r>
              <a:rPr lang="en-US" b="1" dirty="0" err="1"/>
              <a:t>Alona</a:t>
            </a:r>
            <a:r>
              <a:rPr lang="en-US" b="1" dirty="0"/>
              <a:t> Beach</a:t>
            </a:r>
            <a:r>
              <a:rPr lang="en-US" dirty="0"/>
              <a:t> for snorkeling and relaxation.</a:t>
            </a:r>
          </a:p>
          <a:p>
            <a:endParaRPr lang="en-US" dirty="0"/>
          </a:p>
        </p:txBody>
      </p:sp>
    </p:spTree>
    <p:extLst>
      <p:ext uri="{BB962C8B-B14F-4D97-AF65-F5344CB8AC3E}">
        <p14:creationId xmlns:p14="http://schemas.microsoft.com/office/powerpoint/2010/main" val="1519647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6: Travel to Palawan (Puerto </a:t>
            </a:r>
            <a:r>
              <a:rPr lang="en-US" b="1" dirty="0" err="1"/>
              <a:t>Princesa</a:t>
            </a:r>
            <a:r>
              <a:rPr lang="en-US" b="1" dirty="0"/>
              <a:t>)</a:t>
            </a:r>
          </a:p>
          <a:p>
            <a:r>
              <a:rPr lang="en-US" b="1" dirty="0"/>
              <a:t>Travel Time</a:t>
            </a:r>
            <a:r>
              <a:rPr lang="en-US" dirty="0"/>
              <a:t>: 1-hour flight from Bohol to </a:t>
            </a:r>
            <a:r>
              <a:rPr lang="en-US" b="1" dirty="0"/>
              <a:t>Puerto </a:t>
            </a:r>
            <a:r>
              <a:rPr lang="en-US" b="1" dirty="0" err="1"/>
              <a:t>Princesa</a:t>
            </a:r>
            <a:r>
              <a:rPr lang="en-US" dirty="0"/>
              <a:t>, Palawan.</a:t>
            </a:r>
          </a:p>
          <a:p>
            <a:r>
              <a:rPr lang="en-US" b="1" dirty="0"/>
              <a:t>Accommodation</a:t>
            </a:r>
            <a:r>
              <a:rPr lang="en-US" dirty="0"/>
              <a:t>: </a:t>
            </a:r>
            <a:r>
              <a:rPr lang="en-US" b="1" dirty="0"/>
              <a:t>Sheridan Beach Resort &amp; Spa</a:t>
            </a:r>
            <a:r>
              <a:rPr lang="en-US" dirty="0"/>
              <a:t>, </a:t>
            </a:r>
            <a:r>
              <a:rPr lang="en-US" dirty="0" err="1"/>
              <a:t>Sabang</a:t>
            </a:r>
            <a:r>
              <a:rPr lang="en-US" dirty="0"/>
              <a:t>.</a:t>
            </a:r>
          </a:p>
          <a:p>
            <a:r>
              <a:rPr lang="en-US" b="1" dirty="0"/>
              <a:t>Meals</a:t>
            </a:r>
            <a:r>
              <a:rPr lang="en-US" dirty="0"/>
              <a:t>:</a:t>
            </a:r>
          </a:p>
          <a:p>
            <a:pPr lvl="1"/>
            <a:r>
              <a:rPr lang="en-US" b="1" dirty="0"/>
              <a:t>Breakfast</a:t>
            </a:r>
            <a:r>
              <a:rPr lang="en-US" dirty="0"/>
              <a:t>: At the resort in Bohol.</a:t>
            </a:r>
          </a:p>
          <a:p>
            <a:pPr lvl="1"/>
            <a:r>
              <a:rPr lang="en-US" b="1" dirty="0"/>
              <a:t>Lunch</a:t>
            </a:r>
            <a:r>
              <a:rPr lang="en-US" dirty="0"/>
              <a:t>: </a:t>
            </a:r>
            <a:r>
              <a:rPr lang="en-US" b="1" dirty="0" err="1"/>
              <a:t>KaLui</a:t>
            </a:r>
            <a:r>
              <a:rPr lang="en-US" b="1" dirty="0"/>
              <a:t> Restaurant</a:t>
            </a:r>
            <a:r>
              <a:rPr lang="en-US" dirty="0"/>
              <a:t> in Puerto </a:t>
            </a:r>
            <a:r>
              <a:rPr lang="en-US" dirty="0" err="1"/>
              <a:t>Princesa</a:t>
            </a:r>
            <a:r>
              <a:rPr lang="en-US" dirty="0"/>
              <a:t>.</a:t>
            </a:r>
          </a:p>
          <a:p>
            <a:pPr lvl="1"/>
            <a:r>
              <a:rPr lang="en-US" b="1" dirty="0"/>
              <a:t>Dinner</a:t>
            </a:r>
            <a:r>
              <a:rPr lang="en-US" dirty="0"/>
              <a:t>: At the resort, beachfront dining.</a:t>
            </a:r>
          </a:p>
          <a:p>
            <a:r>
              <a:rPr lang="en-US" b="1" dirty="0"/>
              <a:t>Activities</a:t>
            </a:r>
            <a:r>
              <a:rPr lang="en-US" dirty="0"/>
              <a:t>:</a:t>
            </a:r>
          </a:p>
          <a:p>
            <a:pPr lvl="1"/>
            <a:r>
              <a:rPr lang="en-US" dirty="0"/>
              <a:t>Explore the </a:t>
            </a:r>
            <a:r>
              <a:rPr lang="en-US" b="1" dirty="0"/>
              <a:t>Puerto </a:t>
            </a:r>
            <a:r>
              <a:rPr lang="en-US" b="1" dirty="0" err="1"/>
              <a:t>Princesa</a:t>
            </a:r>
            <a:r>
              <a:rPr lang="en-US" b="1" dirty="0"/>
              <a:t> Underground River</a:t>
            </a:r>
            <a:r>
              <a:rPr lang="en-US" dirty="0"/>
              <a:t>.</a:t>
            </a:r>
          </a:p>
          <a:p>
            <a:pPr lvl="1"/>
            <a:r>
              <a:rPr lang="en-US" dirty="0"/>
              <a:t>Relax on </a:t>
            </a:r>
            <a:r>
              <a:rPr lang="en-US" b="1" dirty="0" err="1"/>
              <a:t>Sabang</a:t>
            </a:r>
            <a:r>
              <a:rPr lang="en-US" b="1" dirty="0"/>
              <a:t> Beach</a:t>
            </a:r>
            <a:r>
              <a:rPr lang="en-US" dirty="0"/>
              <a:t> for a peaceful afternoon.</a:t>
            </a:r>
          </a:p>
          <a:p>
            <a:endParaRPr lang="en-US" dirty="0"/>
          </a:p>
        </p:txBody>
      </p:sp>
    </p:spTree>
    <p:extLst>
      <p:ext uri="{BB962C8B-B14F-4D97-AF65-F5344CB8AC3E}">
        <p14:creationId xmlns:p14="http://schemas.microsoft.com/office/powerpoint/2010/main" val="2213489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fontScale="92500"/>
          </a:bodyPr>
          <a:lstStyle/>
          <a:p>
            <a:pPr algn="ctr"/>
            <a:r>
              <a:rPr lang="en-US" b="1" dirty="0"/>
              <a:t>Day 7: Travel to El </a:t>
            </a:r>
            <a:r>
              <a:rPr lang="en-US" b="1" dirty="0" err="1"/>
              <a:t>Nido</a:t>
            </a:r>
            <a:endParaRPr lang="en-US" b="1" dirty="0"/>
          </a:p>
          <a:p>
            <a:r>
              <a:rPr lang="en-US" b="1" dirty="0"/>
              <a:t>Travel Time</a:t>
            </a:r>
            <a:r>
              <a:rPr lang="en-US" dirty="0"/>
              <a:t>: 5-hour scenic drive from Puerto </a:t>
            </a:r>
            <a:r>
              <a:rPr lang="en-US" dirty="0" err="1"/>
              <a:t>Princesa</a:t>
            </a:r>
            <a:r>
              <a:rPr lang="en-US" dirty="0"/>
              <a:t> to </a:t>
            </a:r>
            <a:r>
              <a:rPr lang="en-US" b="1" dirty="0"/>
              <a:t>El </a:t>
            </a:r>
            <a:r>
              <a:rPr lang="en-US" b="1" dirty="0" err="1"/>
              <a:t>Nido</a:t>
            </a:r>
            <a:r>
              <a:rPr lang="en-US" dirty="0"/>
              <a:t>.</a:t>
            </a:r>
          </a:p>
          <a:p>
            <a:r>
              <a:rPr lang="en-US" b="1" dirty="0"/>
              <a:t>Accommodation</a:t>
            </a:r>
            <a:r>
              <a:rPr lang="en-US" dirty="0"/>
              <a:t>: </a:t>
            </a:r>
            <a:r>
              <a:rPr lang="en-US" b="1" dirty="0"/>
              <a:t>El </a:t>
            </a:r>
            <a:r>
              <a:rPr lang="en-US" b="1" dirty="0" err="1"/>
              <a:t>Nido</a:t>
            </a:r>
            <a:r>
              <a:rPr lang="en-US" b="1" dirty="0"/>
              <a:t> Resorts - </a:t>
            </a:r>
            <a:r>
              <a:rPr lang="en-US" b="1" dirty="0" err="1"/>
              <a:t>Pangulasian</a:t>
            </a:r>
            <a:r>
              <a:rPr lang="en-US" b="1" dirty="0"/>
              <a:t> Island</a:t>
            </a:r>
            <a:r>
              <a:rPr lang="en-US" dirty="0"/>
              <a:t> (luxury beachfront villa).</a:t>
            </a:r>
          </a:p>
          <a:p>
            <a:r>
              <a:rPr lang="en-US" b="1" dirty="0"/>
              <a:t>Meals</a:t>
            </a:r>
            <a:r>
              <a:rPr lang="en-US" dirty="0"/>
              <a:t>:</a:t>
            </a:r>
          </a:p>
          <a:p>
            <a:pPr lvl="1"/>
            <a:r>
              <a:rPr lang="en-US" b="1" dirty="0"/>
              <a:t>Breakfast</a:t>
            </a:r>
            <a:r>
              <a:rPr lang="en-US" dirty="0"/>
              <a:t>: At Sheridan Beach Resort.</a:t>
            </a:r>
          </a:p>
          <a:p>
            <a:pPr lvl="1"/>
            <a:r>
              <a:rPr lang="en-US" b="1" dirty="0"/>
              <a:t>Lunch</a:t>
            </a:r>
            <a:r>
              <a:rPr lang="en-US" dirty="0"/>
              <a:t>: At </a:t>
            </a:r>
            <a:r>
              <a:rPr lang="en-US" b="1" dirty="0"/>
              <a:t>Hama Street</a:t>
            </a:r>
            <a:r>
              <a:rPr lang="en-US" dirty="0"/>
              <a:t>, El </a:t>
            </a:r>
            <a:r>
              <a:rPr lang="en-US" dirty="0" err="1"/>
              <a:t>Nido</a:t>
            </a:r>
            <a:r>
              <a:rPr lang="en-US" dirty="0"/>
              <a:t>.</a:t>
            </a:r>
          </a:p>
          <a:p>
            <a:pPr lvl="1"/>
            <a:r>
              <a:rPr lang="en-US" b="1" dirty="0"/>
              <a:t>Dinner</a:t>
            </a:r>
            <a:r>
              <a:rPr lang="en-US" dirty="0"/>
              <a:t>: Private beachfront dining at </a:t>
            </a:r>
            <a:r>
              <a:rPr lang="en-US" b="1" dirty="0" err="1"/>
              <a:t>Pangulasian</a:t>
            </a:r>
            <a:r>
              <a:rPr lang="en-US" b="1" dirty="0"/>
              <a:t> Island Resort</a:t>
            </a:r>
            <a:r>
              <a:rPr lang="en-US" dirty="0"/>
              <a:t>.</a:t>
            </a:r>
          </a:p>
          <a:p>
            <a:r>
              <a:rPr lang="en-US" b="1" dirty="0"/>
              <a:t>Activities</a:t>
            </a:r>
            <a:r>
              <a:rPr lang="en-US" dirty="0"/>
              <a:t>:</a:t>
            </a:r>
          </a:p>
          <a:p>
            <a:pPr lvl="1"/>
            <a:r>
              <a:rPr lang="en-US" dirty="0"/>
              <a:t>Relax on the private beach at </a:t>
            </a:r>
            <a:r>
              <a:rPr lang="en-US" b="1" dirty="0" err="1"/>
              <a:t>Pangulasian</a:t>
            </a:r>
            <a:r>
              <a:rPr lang="en-US" b="1" dirty="0"/>
              <a:t> Island</a:t>
            </a:r>
            <a:r>
              <a:rPr lang="en-US" dirty="0"/>
              <a:t>.</a:t>
            </a:r>
          </a:p>
          <a:p>
            <a:pPr lvl="1"/>
            <a:r>
              <a:rPr lang="en-US" b="1" dirty="0"/>
              <a:t>Sunset cruise</a:t>
            </a:r>
            <a:r>
              <a:rPr lang="en-US" dirty="0"/>
              <a:t> around </a:t>
            </a:r>
            <a:r>
              <a:rPr lang="en-US" b="1" dirty="0" err="1"/>
              <a:t>Bacuit</a:t>
            </a:r>
            <a:r>
              <a:rPr lang="en-US" b="1" dirty="0"/>
              <a:t> Bay</a:t>
            </a:r>
            <a:r>
              <a:rPr lang="en-US" dirty="0"/>
              <a:t>.</a:t>
            </a:r>
          </a:p>
          <a:p>
            <a:endParaRPr lang="en-US" dirty="0"/>
          </a:p>
        </p:txBody>
      </p:sp>
    </p:spTree>
    <p:extLst>
      <p:ext uri="{BB962C8B-B14F-4D97-AF65-F5344CB8AC3E}">
        <p14:creationId xmlns:p14="http://schemas.microsoft.com/office/powerpoint/2010/main" val="904157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a:xfrm>
            <a:off x="1408070" y="2049517"/>
            <a:ext cx="8915400" cy="3777622"/>
          </a:xfrm>
        </p:spPr>
        <p:txBody>
          <a:bodyPr/>
          <a:lstStyle/>
          <a:p>
            <a:pPr algn="ctr"/>
            <a:r>
              <a:rPr lang="en-US" b="1" dirty="0"/>
              <a:t>Day 8: El </a:t>
            </a:r>
            <a:r>
              <a:rPr lang="en-US" b="1" dirty="0" err="1"/>
              <a:t>Nido</a:t>
            </a:r>
            <a:r>
              <a:rPr lang="en-US" b="1" dirty="0"/>
              <a:t> Island Hopping</a:t>
            </a:r>
          </a:p>
          <a:p>
            <a:r>
              <a:rPr lang="en-US" b="1" dirty="0"/>
              <a:t>Accommodation</a:t>
            </a:r>
            <a:r>
              <a:rPr lang="en-US" dirty="0"/>
              <a:t>: </a:t>
            </a:r>
            <a:r>
              <a:rPr lang="en-US" b="1" dirty="0"/>
              <a:t>El </a:t>
            </a:r>
            <a:r>
              <a:rPr lang="en-US" b="1" dirty="0" err="1"/>
              <a:t>Nido</a:t>
            </a:r>
            <a:r>
              <a:rPr lang="en-US" b="1" dirty="0"/>
              <a:t> Resorts - </a:t>
            </a:r>
            <a:r>
              <a:rPr lang="en-US" b="1" dirty="0" err="1"/>
              <a:t>Pangulasian</a:t>
            </a:r>
            <a:r>
              <a:rPr lang="en-US" b="1" dirty="0"/>
              <a:t> Island</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Romantic dinner at </a:t>
            </a:r>
            <a:r>
              <a:rPr lang="en-US" b="1" dirty="0" err="1"/>
              <a:t>Cadlao</a:t>
            </a:r>
            <a:r>
              <a:rPr lang="en-US" b="1" dirty="0"/>
              <a:t> Resort and Restaurant</a:t>
            </a:r>
            <a:r>
              <a:rPr lang="en-US" dirty="0"/>
              <a:t>.</a:t>
            </a:r>
          </a:p>
          <a:p>
            <a:r>
              <a:rPr lang="en-US" b="1" dirty="0"/>
              <a:t>Activities</a:t>
            </a:r>
            <a:r>
              <a:rPr lang="en-US" dirty="0"/>
              <a:t>:</a:t>
            </a:r>
          </a:p>
          <a:p>
            <a:pPr lvl="1"/>
            <a:r>
              <a:rPr lang="en-US" dirty="0"/>
              <a:t>Visit </a:t>
            </a:r>
            <a:r>
              <a:rPr lang="en-US" b="1" dirty="0"/>
              <a:t>Big Lagoon</a:t>
            </a:r>
            <a:r>
              <a:rPr lang="en-US" dirty="0"/>
              <a:t>, </a:t>
            </a:r>
            <a:r>
              <a:rPr lang="en-US" b="1" dirty="0"/>
              <a:t>Secret Beach</a:t>
            </a:r>
            <a:r>
              <a:rPr lang="en-US" dirty="0"/>
              <a:t>, </a:t>
            </a:r>
            <a:r>
              <a:rPr lang="en-US" b="1" dirty="0"/>
              <a:t>Small Lagoon</a:t>
            </a:r>
            <a:r>
              <a:rPr lang="en-US" dirty="0"/>
              <a:t>, and </a:t>
            </a:r>
            <a:r>
              <a:rPr lang="en-US" b="1" dirty="0"/>
              <a:t>Shimizu Island</a:t>
            </a:r>
            <a:r>
              <a:rPr lang="en-US" dirty="0"/>
              <a:t>.</a:t>
            </a:r>
          </a:p>
          <a:p>
            <a:pPr lvl="1"/>
            <a:r>
              <a:rPr lang="en-US" dirty="0"/>
              <a:t>Snorkel, kayak, and explore the serene coves of El </a:t>
            </a:r>
            <a:r>
              <a:rPr lang="en-US" dirty="0" err="1"/>
              <a:t>Nido</a:t>
            </a:r>
            <a:r>
              <a:rPr lang="en-US" dirty="0"/>
              <a:t>.</a:t>
            </a:r>
          </a:p>
          <a:p>
            <a:endParaRPr lang="en-US" dirty="0"/>
          </a:p>
        </p:txBody>
      </p:sp>
      <p:pic>
        <p:nvPicPr>
          <p:cNvPr id="4" name="Picture 3"/>
          <p:cNvPicPr>
            <a:picLocks noChangeAspect="1"/>
          </p:cNvPicPr>
          <p:nvPr/>
        </p:nvPicPr>
        <p:blipFill>
          <a:blip r:embed="rId2"/>
          <a:stretch>
            <a:fillRect/>
          </a:stretch>
        </p:blipFill>
        <p:spPr>
          <a:xfrm>
            <a:off x="8185270" y="1737520"/>
            <a:ext cx="3713589" cy="2477128"/>
          </a:xfrm>
          <a:prstGeom prst="rect">
            <a:avLst/>
          </a:prstGeom>
        </p:spPr>
      </p:pic>
    </p:spTree>
    <p:extLst>
      <p:ext uri="{BB962C8B-B14F-4D97-AF65-F5344CB8AC3E}">
        <p14:creationId xmlns:p14="http://schemas.microsoft.com/office/powerpoint/2010/main" val="3253310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a:xfrm>
            <a:off x="2490952" y="1744718"/>
            <a:ext cx="9013660" cy="3878316"/>
          </a:xfrm>
        </p:spPr>
        <p:txBody>
          <a:bodyPr>
            <a:normAutofit fontScale="92500" lnSpcReduction="20000"/>
          </a:bodyPr>
          <a:lstStyle/>
          <a:p>
            <a:pPr algn="ctr"/>
            <a:r>
              <a:rPr lang="en-US" b="1" dirty="0"/>
              <a:t>Day 9: Departure from El </a:t>
            </a:r>
            <a:r>
              <a:rPr lang="en-US" b="1" dirty="0" err="1"/>
              <a:t>Nido</a:t>
            </a:r>
            <a:r>
              <a:rPr lang="en-US" b="1" dirty="0"/>
              <a:t> to Manila</a:t>
            </a:r>
          </a:p>
          <a:p>
            <a:r>
              <a:rPr lang="en-US" b="1" dirty="0"/>
              <a:t>Travel Time</a:t>
            </a:r>
            <a:r>
              <a:rPr lang="en-US" dirty="0"/>
              <a:t>: Fly from El </a:t>
            </a:r>
            <a:r>
              <a:rPr lang="en-US" dirty="0" err="1"/>
              <a:t>Nido</a:t>
            </a:r>
            <a:r>
              <a:rPr lang="en-US" dirty="0"/>
              <a:t> to Manila (1 hour).</a:t>
            </a:r>
          </a:p>
          <a:p>
            <a:r>
              <a:rPr lang="en-US" b="1" dirty="0" smtClean="0"/>
              <a:t>Activities</a:t>
            </a:r>
            <a:r>
              <a:rPr lang="en-US" dirty="0"/>
              <a:t>: Last-minute relaxation on the beach or resort before departure</a:t>
            </a:r>
            <a:r>
              <a:rPr lang="en-US" dirty="0" smtClean="0"/>
              <a:t>.</a:t>
            </a:r>
          </a:p>
          <a:p>
            <a:endParaRPr lang="en-US" dirty="0"/>
          </a:p>
          <a:p>
            <a:pPr algn="ctr"/>
            <a:r>
              <a:rPr lang="en-US" sz="1900" b="1" dirty="0">
                <a:solidFill>
                  <a:schemeClr val="accent2"/>
                </a:solidFill>
              </a:rPr>
              <a:t>Beaches Covered:</a:t>
            </a:r>
          </a:p>
          <a:p>
            <a:r>
              <a:rPr lang="en-US" b="1" dirty="0"/>
              <a:t>White Beach</a:t>
            </a:r>
            <a:r>
              <a:rPr lang="en-US" dirty="0"/>
              <a:t> (</a:t>
            </a:r>
            <a:r>
              <a:rPr lang="en-US" dirty="0" err="1"/>
              <a:t>Boracay</a:t>
            </a:r>
            <a:r>
              <a:rPr lang="en-US" dirty="0"/>
              <a:t>)</a:t>
            </a:r>
          </a:p>
          <a:p>
            <a:r>
              <a:rPr lang="en-US" b="1" dirty="0" err="1"/>
              <a:t>Puka</a:t>
            </a:r>
            <a:r>
              <a:rPr lang="en-US" b="1" dirty="0"/>
              <a:t> Beach</a:t>
            </a:r>
            <a:r>
              <a:rPr lang="en-US" dirty="0"/>
              <a:t> (</a:t>
            </a:r>
            <a:r>
              <a:rPr lang="en-US" dirty="0" err="1"/>
              <a:t>Boracay</a:t>
            </a:r>
            <a:r>
              <a:rPr lang="en-US" dirty="0"/>
              <a:t>)</a:t>
            </a:r>
          </a:p>
          <a:p>
            <a:r>
              <a:rPr lang="en-US" b="1" dirty="0" err="1"/>
              <a:t>Sabang</a:t>
            </a:r>
            <a:r>
              <a:rPr lang="en-US" b="1" dirty="0"/>
              <a:t> Beach</a:t>
            </a:r>
            <a:r>
              <a:rPr lang="en-US" dirty="0"/>
              <a:t> (Palawan)</a:t>
            </a:r>
          </a:p>
          <a:p>
            <a:r>
              <a:rPr lang="en-US" b="1" dirty="0"/>
              <a:t>Private Beach</a:t>
            </a:r>
            <a:r>
              <a:rPr lang="en-US" dirty="0"/>
              <a:t> (</a:t>
            </a:r>
            <a:r>
              <a:rPr lang="en-US" dirty="0" err="1"/>
              <a:t>Pangulasian</a:t>
            </a:r>
            <a:r>
              <a:rPr lang="en-US" dirty="0"/>
              <a:t> Island)</a:t>
            </a:r>
          </a:p>
          <a:p>
            <a:r>
              <a:rPr lang="en-US" b="1" dirty="0"/>
              <a:t>Big Lagoon</a:t>
            </a:r>
            <a:r>
              <a:rPr lang="en-US" dirty="0"/>
              <a:t> and </a:t>
            </a:r>
            <a:r>
              <a:rPr lang="en-US" b="1" dirty="0"/>
              <a:t>Small Lagoon</a:t>
            </a:r>
            <a:r>
              <a:rPr lang="en-US" dirty="0"/>
              <a:t> (El </a:t>
            </a:r>
            <a:r>
              <a:rPr lang="en-US" dirty="0" err="1"/>
              <a:t>Nido</a:t>
            </a:r>
            <a:r>
              <a:rPr lang="en-US" dirty="0"/>
              <a:t>)</a:t>
            </a:r>
          </a:p>
          <a:p>
            <a:r>
              <a:rPr lang="en-US" b="1" dirty="0"/>
              <a:t>Shimizu Island Beach</a:t>
            </a:r>
            <a:r>
              <a:rPr lang="en-US" dirty="0"/>
              <a:t> (El </a:t>
            </a:r>
            <a:r>
              <a:rPr lang="en-US" dirty="0" err="1"/>
              <a:t>Nido</a:t>
            </a:r>
            <a:r>
              <a:rPr lang="en-US" dirty="0"/>
              <a:t>)</a:t>
            </a:r>
          </a:p>
          <a:p>
            <a:endParaRPr lang="en-US" dirty="0"/>
          </a:p>
          <a:p>
            <a:endParaRPr lang="en-US" dirty="0"/>
          </a:p>
        </p:txBody>
      </p:sp>
    </p:spTree>
    <p:extLst>
      <p:ext uri="{BB962C8B-B14F-4D97-AF65-F5344CB8AC3E}">
        <p14:creationId xmlns:p14="http://schemas.microsoft.com/office/powerpoint/2010/main" val="27997060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rPr>
              <a:t>17-Days Philippines Itinerary for Families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lgn="ctr"/>
            <a:r>
              <a:rPr lang="en-US" b="1" dirty="0"/>
              <a:t>Day 1: Arrival in Cebu</a:t>
            </a:r>
          </a:p>
          <a:p>
            <a:r>
              <a:rPr lang="en-US" b="1" dirty="0"/>
              <a:t>Travel Time</a:t>
            </a:r>
            <a:r>
              <a:rPr lang="en-US" dirty="0"/>
              <a:t>: Arrive at </a:t>
            </a:r>
            <a:r>
              <a:rPr lang="en-US" b="1" dirty="0" err="1"/>
              <a:t>Mactan</a:t>
            </a:r>
            <a:r>
              <a:rPr lang="en-US" b="1" dirty="0"/>
              <a:t>-Cebu International Airport</a:t>
            </a:r>
            <a:r>
              <a:rPr lang="en-US" dirty="0"/>
              <a:t>.</a:t>
            </a:r>
          </a:p>
          <a:p>
            <a:r>
              <a:rPr lang="en-US" b="1" dirty="0"/>
              <a:t>Accommodation</a:t>
            </a:r>
            <a:r>
              <a:rPr lang="en-US" dirty="0"/>
              <a:t>: </a:t>
            </a:r>
            <a:r>
              <a:rPr lang="en-US" b="1" dirty="0"/>
              <a:t>Shangri-La’s </a:t>
            </a:r>
            <a:r>
              <a:rPr lang="en-US" b="1" dirty="0" err="1"/>
              <a:t>Mactan</a:t>
            </a:r>
            <a:r>
              <a:rPr lang="en-US" b="1" dirty="0"/>
              <a:t> Resort &amp; Spa</a:t>
            </a:r>
            <a:r>
              <a:rPr lang="en-US" dirty="0"/>
              <a:t> (family suite).</a:t>
            </a:r>
          </a:p>
          <a:p>
            <a:r>
              <a:rPr lang="en-US" b="1" dirty="0"/>
              <a:t>Meals</a:t>
            </a:r>
            <a:r>
              <a:rPr lang="en-US" dirty="0"/>
              <a:t>:</a:t>
            </a:r>
          </a:p>
          <a:p>
            <a:pPr lvl="1"/>
            <a:r>
              <a:rPr lang="en-US" b="1" dirty="0"/>
              <a:t>Breakfast</a:t>
            </a:r>
            <a:r>
              <a:rPr lang="en-US" dirty="0"/>
              <a:t>: At the resort.</a:t>
            </a:r>
          </a:p>
          <a:p>
            <a:pPr lvl="1"/>
            <a:r>
              <a:rPr lang="en-US" b="1" dirty="0"/>
              <a:t>Lunch</a:t>
            </a:r>
            <a:r>
              <a:rPr lang="en-US" dirty="0"/>
              <a:t>: Local cuisine at </a:t>
            </a:r>
            <a:r>
              <a:rPr lang="en-US" b="1" dirty="0" err="1"/>
              <a:t>Zubuchon</a:t>
            </a:r>
            <a:r>
              <a:rPr lang="en-US" dirty="0"/>
              <a:t> (famous for Cebu </a:t>
            </a:r>
            <a:r>
              <a:rPr lang="en-US" dirty="0" err="1"/>
              <a:t>lechon</a:t>
            </a:r>
            <a:r>
              <a:rPr lang="en-US" dirty="0"/>
              <a:t>).</a:t>
            </a:r>
          </a:p>
          <a:p>
            <a:pPr lvl="1"/>
            <a:r>
              <a:rPr lang="en-US" b="1" dirty="0"/>
              <a:t>Dinner</a:t>
            </a:r>
            <a:r>
              <a:rPr lang="en-US" dirty="0"/>
              <a:t>: Fine dining at </a:t>
            </a:r>
            <a:r>
              <a:rPr lang="en-US" b="1" dirty="0"/>
              <a:t>Abaca Baking Company</a:t>
            </a:r>
            <a:r>
              <a:rPr lang="en-US" dirty="0"/>
              <a:t>.</a:t>
            </a:r>
          </a:p>
          <a:p>
            <a:r>
              <a:rPr lang="en-US" b="1" dirty="0"/>
              <a:t>Activities</a:t>
            </a:r>
            <a:r>
              <a:rPr lang="en-US" dirty="0"/>
              <a:t>:</a:t>
            </a:r>
          </a:p>
          <a:p>
            <a:pPr lvl="1"/>
            <a:r>
              <a:rPr lang="en-US" dirty="0"/>
              <a:t>Visit </a:t>
            </a:r>
            <a:r>
              <a:rPr lang="en-US" b="1" dirty="0"/>
              <a:t>Magellan’s Cross</a:t>
            </a:r>
            <a:r>
              <a:rPr lang="en-US" dirty="0"/>
              <a:t> and </a:t>
            </a:r>
            <a:r>
              <a:rPr lang="en-US" b="1" dirty="0"/>
              <a:t>Fort San Pedro</a:t>
            </a:r>
            <a:r>
              <a:rPr lang="en-US" dirty="0"/>
              <a:t> for a historical introduction.</a:t>
            </a:r>
          </a:p>
          <a:p>
            <a:pPr lvl="1"/>
            <a:r>
              <a:rPr lang="en-US" dirty="0"/>
              <a:t>Relax on the beach and enjoy the resort's kid-friendly pool.</a:t>
            </a:r>
          </a:p>
          <a:p>
            <a:endParaRPr lang="en-US" dirty="0"/>
          </a:p>
        </p:txBody>
      </p:sp>
    </p:spTree>
    <p:extLst>
      <p:ext uri="{BB962C8B-B14F-4D97-AF65-F5344CB8AC3E}">
        <p14:creationId xmlns:p14="http://schemas.microsoft.com/office/powerpoint/2010/main" val="3503202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2: Island Hopping in Cebu</a:t>
            </a:r>
          </a:p>
          <a:p>
            <a:r>
              <a:rPr lang="en-US" b="1" dirty="0"/>
              <a:t>Accommodation</a:t>
            </a:r>
            <a:r>
              <a:rPr lang="en-US" dirty="0"/>
              <a:t>: </a:t>
            </a:r>
            <a:r>
              <a:rPr lang="en-US" b="1" dirty="0"/>
              <a:t>Shangri-La’s </a:t>
            </a:r>
            <a:r>
              <a:rPr lang="en-US" b="1" dirty="0" err="1"/>
              <a:t>Mactan</a:t>
            </a:r>
            <a:r>
              <a:rPr lang="en-US" b="1" dirty="0"/>
              <a:t> Resort &amp; Spa</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Casual dining at </a:t>
            </a:r>
            <a:r>
              <a:rPr lang="en-US" b="1" dirty="0"/>
              <a:t>The Pyramid</a:t>
            </a:r>
            <a:r>
              <a:rPr lang="en-US" dirty="0"/>
              <a:t>.</a:t>
            </a:r>
          </a:p>
          <a:p>
            <a:r>
              <a:rPr lang="en-US" b="1" dirty="0"/>
              <a:t>Activities</a:t>
            </a:r>
            <a:r>
              <a:rPr lang="en-US" dirty="0"/>
              <a:t>:</a:t>
            </a:r>
          </a:p>
          <a:p>
            <a:pPr lvl="1"/>
            <a:r>
              <a:rPr lang="en-US" dirty="0"/>
              <a:t>Go on a family-friendly </a:t>
            </a:r>
            <a:r>
              <a:rPr lang="en-US" b="1" dirty="0"/>
              <a:t>island-hopping tour</a:t>
            </a:r>
            <a:r>
              <a:rPr lang="en-US" dirty="0"/>
              <a:t> to </a:t>
            </a:r>
            <a:r>
              <a:rPr lang="en-US" b="1" dirty="0" err="1"/>
              <a:t>Hilutungan</a:t>
            </a:r>
            <a:r>
              <a:rPr lang="en-US" b="1" dirty="0"/>
              <a:t> Island</a:t>
            </a:r>
            <a:r>
              <a:rPr lang="en-US" dirty="0"/>
              <a:t> and </a:t>
            </a:r>
            <a:r>
              <a:rPr lang="en-US" b="1" dirty="0" err="1"/>
              <a:t>Nalusuan</a:t>
            </a:r>
            <a:r>
              <a:rPr lang="en-US" b="1" dirty="0"/>
              <a:t> Island</a:t>
            </a:r>
            <a:r>
              <a:rPr lang="en-US" dirty="0"/>
              <a:t> for snorkeling.</a:t>
            </a:r>
          </a:p>
          <a:p>
            <a:pPr lvl="1"/>
            <a:r>
              <a:rPr lang="en-US" dirty="0"/>
              <a:t>Afternoon beach time at </a:t>
            </a:r>
            <a:r>
              <a:rPr lang="en-US" b="1" dirty="0" err="1"/>
              <a:t>Mactan</a:t>
            </a:r>
            <a:r>
              <a:rPr lang="en-US" b="1" dirty="0"/>
              <a:t> Island</a:t>
            </a:r>
            <a:r>
              <a:rPr lang="en-US" dirty="0"/>
              <a:t>.</a:t>
            </a:r>
          </a:p>
          <a:p>
            <a:endParaRPr lang="en-US" dirty="0"/>
          </a:p>
        </p:txBody>
      </p:sp>
    </p:spTree>
    <p:extLst>
      <p:ext uri="{BB962C8B-B14F-4D97-AF65-F5344CB8AC3E}">
        <p14:creationId xmlns:p14="http://schemas.microsoft.com/office/powerpoint/2010/main" val="1931843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fontScale="92500" lnSpcReduction="10000"/>
          </a:bodyPr>
          <a:lstStyle/>
          <a:p>
            <a:pPr algn="ctr"/>
            <a:r>
              <a:rPr lang="en-US" b="1" dirty="0"/>
              <a:t>Day 3: Cebu to Bohol</a:t>
            </a:r>
          </a:p>
          <a:p>
            <a:r>
              <a:rPr lang="en-US" b="1" dirty="0"/>
              <a:t>Travel Time</a:t>
            </a:r>
            <a:r>
              <a:rPr lang="en-US" dirty="0"/>
              <a:t>: 2-hour ferry from Cebu to </a:t>
            </a:r>
            <a:r>
              <a:rPr lang="en-US" b="1" dirty="0" err="1"/>
              <a:t>Tagbilaran</a:t>
            </a:r>
            <a:r>
              <a:rPr lang="en-US" dirty="0"/>
              <a:t>, Bohol.</a:t>
            </a:r>
          </a:p>
          <a:p>
            <a:r>
              <a:rPr lang="en-US" b="1" dirty="0"/>
              <a:t>Accommodation</a:t>
            </a:r>
            <a:r>
              <a:rPr lang="en-US" dirty="0"/>
              <a:t>: </a:t>
            </a:r>
            <a:r>
              <a:rPr lang="en-US" b="1" dirty="0" err="1"/>
              <a:t>Henann</a:t>
            </a:r>
            <a:r>
              <a:rPr lang="en-US" b="1" dirty="0"/>
              <a:t> Resort </a:t>
            </a:r>
            <a:r>
              <a:rPr lang="en-US" b="1" dirty="0" err="1"/>
              <a:t>Alona</a:t>
            </a:r>
            <a:r>
              <a:rPr lang="en-US" b="1" dirty="0"/>
              <a:t> Beach</a:t>
            </a:r>
            <a:r>
              <a:rPr lang="en-US" dirty="0"/>
              <a:t> (family room).</a:t>
            </a:r>
          </a:p>
          <a:p>
            <a:r>
              <a:rPr lang="en-US" b="1" dirty="0"/>
              <a:t>Meals</a:t>
            </a:r>
            <a:r>
              <a:rPr lang="en-US" dirty="0"/>
              <a:t>:</a:t>
            </a:r>
          </a:p>
          <a:p>
            <a:pPr lvl="1"/>
            <a:r>
              <a:rPr lang="en-US" b="1" dirty="0"/>
              <a:t>Breakfast</a:t>
            </a:r>
            <a:r>
              <a:rPr lang="en-US" dirty="0"/>
              <a:t>: At the resort.</a:t>
            </a:r>
          </a:p>
          <a:p>
            <a:pPr lvl="1"/>
            <a:r>
              <a:rPr lang="en-US" b="1" dirty="0"/>
              <a:t>Lunch</a:t>
            </a:r>
            <a:r>
              <a:rPr lang="en-US" dirty="0"/>
              <a:t>: Fresh seafood at </a:t>
            </a:r>
            <a:r>
              <a:rPr lang="en-US" b="1" dirty="0"/>
              <a:t>Bohol Bee Farm</a:t>
            </a:r>
            <a:r>
              <a:rPr lang="en-US" dirty="0"/>
              <a:t>.</a:t>
            </a:r>
          </a:p>
          <a:p>
            <a:pPr lvl="1"/>
            <a:r>
              <a:rPr lang="en-US" b="1" dirty="0"/>
              <a:t>Dinner</a:t>
            </a:r>
            <a:r>
              <a:rPr lang="en-US" dirty="0"/>
              <a:t>: At the resort’s beachside restaurant.</a:t>
            </a:r>
          </a:p>
          <a:p>
            <a:r>
              <a:rPr lang="en-US" b="1" dirty="0"/>
              <a:t>Activities</a:t>
            </a:r>
            <a:r>
              <a:rPr lang="en-US" dirty="0"/>
              <a:t>:</a:t>
            </a:r>
          </a:p>
          <a:p>
            <a:pPr lvl="1"/>
            <a:r>
              <a:rPr lang="en-US" dirty="0"/>
              <a:t>Visit the famous </a:t>
            </a:r>
            <a:r>
              <a:rPr lang="en-US" b="1" dirty="0"/>
              <a:t>Chocolate Hills</a:t>
            </a:r>
            <a:r>
              <a:rPr lang="en-US" dirty="0"/>
              <a:t>.</a:t>
            </a:r>
          </a:p>
          <a:p>
            <a:pPr lvl="1"/>
            <a:r>
              <a:rPr lang="en-US" dirty="0"/>
              <a:t>Explore the </a:t>
            </a:r>
            <a:r>
              <a:rPr lang="en-US" b="1" dirty="0"/>
              <a:t>Tarsier Sanctuary</a:t>
            </a:r>
            <a:r>
              <a:rPr lang="en-US" dirty="0"/>
              <a:t>.</a:t>
            </a:r>
          </a:p>
          <a:p>
            <a:pPr lvl="1"/>
            <a:r>
              <a:rPr lang="en-US" dirty="0"/>
              <a:t>Relax at </a:t>
            </a:r>
            <a:r>
              <a:rPr lang="en-US" b="1" dirty="0" err="1"/>
              <a:t>Alona</a:t>
            </a:r>
            <a:r>
              <a:rPr lang="en-US" b="1" dirty="0"/>
              <a:t> Beach</a:t>
            </a:r>
            <a:r>
              <a:rPr lang="en-US" dirty="0"/>
              <a:t>.</a:t>
            </a:r>
          </a:p>
          <a:p>
            <a:endParaRPr lang="en-US" dirty="0"/>
          </a:p>
        </p:txBody>
      </p:sp>
    </p:spTree>
    <p:extLst>
      <p:ext uri="{BB962C8B-B14F-4D97-AF65-F5344CB8AC3E}">
        <p14:creationId xmlns:p14="http://schemas.microsoft.com/office/powerpoint/2010/main" val="4222979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a:bodyPr>
          <a:lstStyle/>
          <a:p>
            <a:pPr algn="ctr"/>
            <a:r>
              <a:rPr lang="en-US" b="1" dirty="0"/>
              <a:t>Day 4: Dolphin Watching and Island Hopping in Bohol</a:t>
            </a:r>
          </a:p>
          <a:p>
            <a:r>
              <a:rPr lang="en-US" b="1" dirty="0"/>
              <a:t>Accommodation</a:t>
            </a:r>
            <a:r>
              <a:rPr lang="en-US" dirty="0"/>
              <a:t>: </a:t>
            </a:r>
            <a:r>
              <a:rPr lang="en-US" b="1" dirty="0" err="1"/>
              <a:t>Henann</a:t>
            </a:r>
            <a:r>
              <a:rPr lang="en-US" b="1" dirty="0"/>
              <a:t> Resort </a:t>
            </a:r>
            <a:r>
              <a:rPr lang="en-US" b="1" dirty="0" err="1"/>
              <a:t>Alona</a:t>
            </a:r>
            <a:r>
              <a:rPr lang="en-US" b="1" dirty="0"/>
              <a:t> Beach</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At the resort’s beachside restaurant.</a:t>
            </a:r>
          </a:p>
          <a:p>
            <a:r>
              <a:rPr lang="en-US" b="1" dirty="0"/>
              <a:t>Activities</a:t>
            </a:r>
            <a:r>
              <a:rPr lang="en-US" dirty="0"/>
              <a:t>:</a:t>
            </a:r>
          </a:p>
          <a:p>
            <a:pPr lvl="1"/>
            <a:r>
              <a:rPr lang="en-US" b="1" dirty="0"/>
              <a:t>Dolphin Watching</a:t>
            </a:r>
            <a:r>
              <a:rPr lang="en-US" dirty="0"/>
              <a:t>: Early morning boat trip to spot </a:t>
            </a:r>
            <a:r>
              <a:rPr lang="en-US" b="1" dirty="0"/>
              <a:t>spinner dolphins</a:t>
            </a:r>
            <a:r>
              <a:rPr lang="en-US" dirty="0"/>
              <a:t> near </a:t>
            </a:r>
            <a:r>
              <a:rPr lang="en-US" b="1" dirty="0" err="1"/>
              <a:t>Pamilacan</a:t>
            </a:r>
            <a:r>
              <a:rPr lang="en-US" b="1" dirty="0"/>
              <a:t> Island</a:t>
            </a:r>
            <a:r>
              <a:rPr lang="en-US" dirty="0"/>
              <a:t>.</a:t>
            </a:r>
          </a:p>
          <a:p>
            <a:pPr lvl="1"/>
            <a:r>
              <a:rPr lang="en-US" dirty="0"/>
              <a:t>Visit </a:t>
            </a:r>
            <a:r>
              <a:rPr lang="en-US" b="1" dirty="0" err="1"/>
              <a:t>Balicasag</a:t>
            </a:r>
            <a:r>
              <a:rPr lang="en-US" b="1" dirty="0"/>
              <a:t> Island</a:t>
            </a:r>
            <a:r>
              <a:rPr lang="en-US" dirty="0"/>
              <a:t> for snorkeling and fish feeding.</a:t>
            </a:r>
          </a:p>
          <a:p>
            <a:pPr lvl="1"/>
            <a:r>
              <a:rPr lang="en-US" dirty="0"/>
              <a:t>Afternoon at </a:t>
            </a:r>
            <a:r>
              <a:rPr lang="en-US" b="1" dirty="0"/>
              <a:t>Virgin Island</a:t>
            </a:r>
            <a:r>
              <a:rPr lang="en-US" dirty="0"/>
              <a:t>, a small white-sand paradise.</a:t>
            </a:r>
          </a:p>
          <a:p>
            <a:endParaRPr lang="en-US" dirty="0"/>
          </a:p>
        </p:txBody>
      </p:sp>
    </p:spTree>
    <p:extLst>
      <p:ext uri="{BB962C8B-B14F-4D97-AF65-F5344CB8AC3E}">
        <p14:creationId xmlns:p14="http://schemas.microsoft.com/office/powerpoint/2010/main" val="415420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5: Bohol River and Adventure Day</a:t>
            </a:r>
          </a:p>
          <a:p>
            <a:r>
              <a:rPr lang="en-US" b="1" dirty="0"/>
              <a:t>Accommodation</a:t>
            </a:r>
            <a:r>
              <a:rPr lang="en-US" dirty="0"/>
              <a:t>: </a:t>
            </a:r>
            <a:r>
              <a:rPr lang="en-US" b="1" dirty="0" err="1"/>
              <a:t>Henann</a:t>
            </a:r>
            <a:r>
              <a:rPr lang="en-US" b="1" dirty="0"/>
              <a:t> Resort </a:t>
            </a:r>
            <a:r>
              <a:rPr lang="en-US" b="1" dirty="0" err="1"/>
              <a:t>Alona</a:t>
            </a:r>
            <a:r>
              <a:rPr lang="en-US" b="1" dirty="0"/>
              <a:t> Beach</a:t>
            </a:r>
            <a:r>
              <a:rPr lang="en-US" dirty="0"/>
              <a:t>.</a:t>
            </a:r>
          </a:p>
          <a:p>
            <a:r>
              <a:rPr lang="en-US" b="1" dirty="0"/>
              <a:t>Meals</a:t>
            </a:r>
            <a:r>
              <a:rPr lang="en-US" dirty="0"/>
              <a:t>:</a:t>
            </a:r>
          </a:p>
          <a:p>
            <a:pPr lvl="1"/>
            <a:r>
              <a:rPr lang="en-US" b="1" dirty="0"/>
              <a:t>Breakfast</a:t>
            </a:r>
            <a:r>
              <a:rPr lang="en-US" dirty="0"/>
              <a:t>: At the resort.</a:t>
            </a:r>
          </a:p>
          <a:p>
            <a:pPr lvl="1"/>
            <a:r>
              <a:rPr lang="en-US" b="1" dirty="0"/>
              <a:t>Lunch</a:t>
            </a:r>
            <a:r>
              <a:rPr lang="en-US" dirty="0"/>
              <a:t>: </a:t>
            </a:r>
            <a:r>
              <a:rPr lang="en-US" b="1" dirty="0" err="1"/>
              <a:t>Loboc</a:t>
            </a:r>
            <a:r>
              <a:rPr lang="en-US" b="1" dirty="0"/>
              <a:t> River Cruise</a:t>
            </a:r>
            <a:r>
              <a:rPr lang="en-US" dirty="0"/>
              <a:t> (family-friendly river tour with buffet).</a:t>
            </a:r>
          </a:p>
          <a:p>
            <a:pPr lvl="1"/>
            <a:r>
              <a:rPr lang="en-US" b="1" dirty="0"/>
              <a:t>Dinner</a:t>
            </a:r>
            <a:r>
              <a:rPr lang="en-US" dirty="0"/>
              <a:t>: Local dining at </a:t>
            </a:r>
            <a:r>
              <a:rPr lang="en-US" b="1" dirty="0"/>
              <a:t>Giuseppe Pizzeria &amp; Sicilian Roast</a:t>
            </a:r>
            <a:r>
              <a:rPr lang="en-US" dirty="0"/>
              <a:t>.</a:t>
            </a:r>
          </a:p>
          <a:p>
            <a:r>
              <a:rPr lang="en-US" b="1" dirty="0"/>
              <a:t>Activities</a:t>
            </a:r>
            <a:r>
              <a:rPr lang="en-US" dirty="0"/>
              <a:t>:</a:t>
            </a:r>
          </a:p>
          <a:p>
            <a:pPr lvl="1"/>
            <a:r>
              <a:rPr lang="en-US" dirty="0"/>
              <a:t>Enjoy a </a:t>
            </a:r>
            <a:r>
              <a:rPr lang="en-US" b="1" dirty="0" err="1"/>
              <a:t>Loboc</a:t>
            </a:r>
            <a:r>
              <a:rPr lang="en-US" b="1" dirty="0"/>
              <a:t> River Cruise</a:t>
            </a:r>
            <a:r>
              <a:rPr lang="en-US" dirty="0"/>
              <a:t>.</a:t>
            </a:r>
          </a:p>
          <a:p>
            <a:pPr lvl="1"/>
            <a:r>
              <a:rPr lang="en-US" dirty="0"/>
              <a:t>Visit the </a:t>
            </a:r>
            <a:r>
              <a:rPr lang="en-US" b="1" dirty="0"/>
              <a:t>Butterfly Sanctuary</a:t>
            </a:r>
            <a:r>
              <a:rPr lang="en-US" dirty="0"/>
              <a:t>.</a:t>
            </a:r>
          </a:p>
          <a:p>
            <a:pPr lvl="1"/>
            <a:r>
              <a:rPr lang="en-US" dirty="0"/>
              <a:t>Optional </a:t>
            </a:r>
            <a:r>
              <a:rPr lang="en-US" b="1" dirty="0"/>
              <a:t>ATV adventure</a:t>
            </a:r>
            <a:r>
              <a:rPr lang="en-US" dirty="0"/>
              <a:t> near the Chocolate Hills (great for kids).</a:t>
            </a:r>
          </a:p>
          <a:p>
            <a:endParaRPr lang="en-US" dirty="0"/>
          </a:p>
        </p:txBody>
      </p:sp>
    </p:spTree>
    <p:extLst>
      <p:ext uri="{BB962C8B-B14F-4D97-AF65-F5344CB8AC3E}">
        <p14:creationId xmlns:p14="http://schemas.microsoft.com/office/powerpoint/2010/main" val="286276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6: Bohol to </a:t>
            </a:r>
            <a:r>
              <a:rPr lang="en-US" b="1" dirty="0" err="1"/>
              <a:t>Dumaguete</a:t>
            </a:r>
            <a:endParaRPr lang="en-US" b="1" dirty="0"/>
          </a:p>
          <a:p>
            <a:r>
              <a:rPr lang="en-US" b="1" dirty="0"/>
              <a:t>Travel Time</a:t>
            </a:r>
            <a:r>
              <a:rPr lang="en-US" dirty="0"/>
              <a:t>: 2-hour ferry from </a:t>
            </a:r>
            <a:r>
              <a:rPr lang="en-US" dirty="0" err="1"/>
              <a:t>Tagbilaran</a:t>
            </a:r>
            <a:r>
              <a:rPr lang="en-US" dirty="0"/>
              <a:t> to </a:t>
            </a:r>
            <a:r>
              <a:rPr lang="en-US" b="1" dirty="0" err="1"/>
              <a:t>Dumaguete</a:t>
            </a:r>
            <a:r>
              <a:rPr lang="en-US" dirty="0"/>
              <a:t>.</a:t>
            </a:r>
          </a:p>
          <a:p>
            <a:r>
              <a:rPr lang="en-US" b="1" dirty="0"/>
              <a:t>Accommodation</a:t>
            </a:r>
            <a:r>
              <a:rPr lang="en-US" dirty="0"/>
              <a:t>: </a:t>
            </a:r>
            <a:r>
              <a:rPr lang="en-US" b="1" dirty="0"/>
              <a:t>Atmosphere Resorts &amp; Spa</a:t>
            </a:r>
            <a:r>
              <a:rPr lang="en-US" dirty="0"/>
              <a:t> (family villa).</a:t>
            </a:r>
          </a:p>
          <a:p>
            <a:r>
              <a:rPr lang="en-US" b="1" dirty="0"/>
              <a:t>Meals</a:t>
            </a:r>
            <a:r>
              <a:rPr lang="en-US" dirty="0"/>
              <a:t>:</a:t>
            </a:r>
          </a:p>
          <a:p>
            <a:pPr lvl="1"/>
            <a:r>
              <a:rPr lang="en-US" b="1" dirty="0"/>
              <a:t>Breakfast</a:t>
            </a:r>
            <a:r>
              <a:rPr lang="en-US" dirty="0"/>
              <a:t>: At the resort.</a:t>
            </a:r>
          </a:p>
          <a:p>
            <a:pPr lvl="1"/>
            <a:r>
              <a:rPr lang="en-US" b="1" dirty="0"/>
              <a:t>Lunch</a:t>
            </a:r>
            <a:r>
              <a:rPr lang="en-US" dirty="0"/>
              <a:t>: </a:t>
            </a:r>
            <a:r>
              <a:rPr lang="en-US" b="1" dirty="0"/>
              <a:t>Sans Rival Bistro</a:t>
            </a:r>
            <a:r>
              <a:rPr lang="en-US" dirty="0"/>
              <a:t> (try their famous </a:t>
            </a:r>
            <a:r>
              <a:rPr lang="en-US" dirty="0" err="1"/>
              <a:t>silvanas</a:t>
            </a:r>
            <a:r>
              <a:rPr lang="en-US" dirty="0"/>
              <a:t>).</a:t>
            </a:r>
          </a:p>
          <a:p>
            <a:pPr lvl="1"/>
            <a:r>
              <a:rPr lang="en-US" b="1" dirty="0"/>
              <a:t>Dinner</a:t>
            </a:r>
            <a:r>
              <a:rPr lang="en-US" dirty="0"/>
              <a:t>: Fine dining at the resort.</a:t>
            </a:r>
          </a:p>
          <a:p>
            <a:r>
              <a:rPr lang="en-US" b="1" dirty="0"/>
              <a:t>Activities</a:t>
            </a:r>
            <a:r>
              <a:rPr lang="en-US" dirty="0"/>
              <a:t>:</a:t>
            </a:r>
          </a:p>
          <a:p>
            <a:pPr lvl="1"/>
            <a:r>
              <a:rPr lang="en-US" dirty="0"/>
              <a:t>Afternoon relaxation at </a:t>
            </a:r>
            <a:r>
              <a:rPr lang="en-US" b="1" dirty="0"/>
              <a:t>Atmosphere’s private beach</a:t>
            </a:r>
            <a:r>
              <a:rPr lang="en-US" dirty="0"/>
              <a:t>.</a:t>
            </a:r>
          </a:p>
          <a:p>
            <a:pPr lvl="1"/>
            <a:r>
              <a:rPr lang="en-US" dirty="0"/>
              <a:t>Evening exploration of </a:t>
            </a:r>
            <a:r>
              <a:rPr lang="en-US" b="1" dirty="0"/>
              <a:t>Rizal Boulevard</a:t>
            </a:r>
            <a:r>
              <a:rPr lang="en-US" dirty="0"/>
              <a:t>.</a:t>
            </a:r>
          </a:p>
          <a:p>
            <a:endParaRPr lang="en-US" dirty="0"/>
          </a:p>
        </p:txBody>
      </p:sp>
    </p:spTree>
    <p:extLst>
      <p:ext uri="{BB962C8B-B14F-4D97-AF65-F5344CB8AC3E}">
        <p14:creationId xmlns:p14="http://schemas.microsoft.com/office/powerpoint/2010/main" val="3086508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360" y="505868"/>
            <a:ext cx="8911687" cy="1280890"/>
          </a:xfrm>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a:xfrm>
            <a:off x="1611751" y="1650124"/>
            <a:ext cx="8915400" cy="3777622"/>
          </a:xfrm>
        </p:spPr>
        <p:txBody>
          <a:bodyPr/>
          <a:lstStyle/>
          <a:p>
            <a:r>
              <a:rPr lang="en-US" b="1" dirty="0"/>
              <a:t>Day 7: Apo Island </a:t>
            </a:r>
            <a:r>
              <a:rPr lang="en-US" b="1" dirty="0" smtClean="0"/>
              <a:t>Snorkeling</a:t>
            </a:r>
            <a:endParaRPr lang="en-US" b="1" dirty="0"/>
          </a:p>
          <a:p>
            <a:r>
              <a:rPr lang="en-US" b="1" dirty="0"/>
              <a:t>Accommodation</a:t>
            </a:r>
            <a:r>
              <a:rPr lang="en-US" dirty="0"/>
              <a:t>: </a:t>
            </a:r>
            <a:r>
              <a:rPr lang="en-US" b="1" dirty="0"/>
              <a:t>Atmosphere Resorts &amp; Spa</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Casual dining at </a:t>
            </a:r>
            <a:r>
              <a:rPr lang="en-US" b="1" dirty="0"/>
              <a:t>Lab-as Seafood Restaurant</a:t>
            </a:r>
            <a:r>
              <a:rPr lang="en-US" dirty="0"/>
              <a:t>.</a:t>
            </a:r>
          </a:p>
          <a:p>
            <a:r>
              <a:rPr lang="en-US" b="1" dirty="0"/>
              <a:t>Activities</a:t>
            </a:r>
            <a:r>
              <a:rPr lang="en-US" dirty="0"/>
              <a:t>:</a:t>
            </a:r>
          </a:p>
          <a:p>
            <a:pPr lvl="1"/>
            <a:r>
              <a:rPr lang="en-US" b="1" dirty="0"/>
              <a:t>Snorkeling at Apo Island</a:t>
            </a:r>
            <a:r>
              <a:rPr lang="en-US" dirty="0"/>
              <a:t> with the chance to see turtles (great for kids).</a:t>
            </a:r>
          </a:p>
          <a:p>
            <a:pPr lvl="1"/>
            <a:r>
              <a:rPr lang="en-US" dirty="0"/>
              <a:t>Evening relaxation at the resort’s family-friendly spa.</a:t>
            </a:r>
          </a:p>
          <a:p>
            <a:endParaRPr lang="en-US" dirty="0"/>
          </a:p>
        </p:txBody>
      </p:sp>
      <p:pic>
        <p:nvPicPr>
          <p:cNvPr id="4" name="Picture 3"/>
          <p:cNvPicPr>
            <a:picLocks noChangeAspect="1"/>
          </p:cNvPicPr>
          <p:nvPr/>
        </p:nvPicPr>
        <p:blipFill>
          <a:blip r:embed="rId2"/>
          <a:stretch>
            <a:fillRect/>
          </a:stretch>
        </p:blipFill>
        <p:spPr>
          <a:xfrm>
            <a:off x="7662039" y="1146313"/>
            <a:ext cx="3925341" cy="2060804"/>
          </a:xfrm>
          <a:prstGeom prst="rect">
            <a:avLst/>
          </a:prstGeom>
        </p:spPr>
      </p:pic>
    </p:spTree>
    <p:extLst>
      <p:ext uri="{BB962C8B-B14F-4D97-AF65-F5344CB8AC3E}">
        <p14:creationId xmlns:p14="http://schemas.microsoft.com/office/powerpoint/2010/main" val="36645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8: </a:t>
            </a:r>
            <a:r>
              <a:rPr lang="en-US" b="1" dirty="0" err="1"/>
              <a:t>Dumaguete</a:t>
            </a:r>
            <a:r>
              <a:rPr lang="en-US" b="1" dirty="0"/>
              <a:t> to </a:t>
            </a:r>
            <a:r>
              <a:rPr lang="en-US" b="1" dirty="0" err="1"/>
              <a:t>Boracay</a:t>
            </a:r>
            <a:endParaRPr lang="en-US" b="1" dirty="0"/>
          </a:p>
          <a:p>
            <a:r>
              <a:rPr lang="en-US" b="1" dirty="0"/>
              <a:t>Travel Time</a:t>
            </a:r>
            <a:r>
              <a:rPr lang="en-US" dirty="0"/>
              <a:t>: Fly from </a:t>
            </a:r>
            <a:r>
              <a:rPr lang="en-US" dirty="0" err="1"/>
              <a:t>Dumaguete</a:t>
            </a:r>
            <a:r>
              <a:rPr lang="en-US" dirty="0"/>
              <a:t> to </a:t>
            </a:r>
            <a:r>
              <a:rPr lang="en-US" dirty="0" err="1"/>
              <a:t>Caticlan</a:t>
            </a:r>
            <a:r>
              <a:rPr lang="en-US" dirty="0"/>
              <a:t> (1 hour).</a:t>
            </a:r>
          </a:p>
          <a:p>
            <a:r>
              <a:rPr lang="en-US" b="1" dirty="0"/>
              <a:t>Accommodation</a:t>
            </a:r>
            <a:r>
              <a:rPr lang="en-US" dirty="0"/>
              <a:t>: </a:t>
            </a:r>
            <a:r>
              <a:rPr lang="en-US" b="1" dirty="0"/>
              <a:t>Discovery Shores </a:t>
            </a:r>
            <a:r>
              <a:rPr lang="en-US" b="1" dirty="0" err="1"/>
              <a:t>Boracay</a:t>
            </a:r>
            <a:r>
              <a:rPr lang="en-US" dirty="0"/>
              <a:t> (family suite).</a:t>
            </a:r>
          </a:p>
          <a:p>
            <a:r>
              <a:rPr lang="en-US" b="1" dirty="0"/>
              <a:t>Meals</a:t>
            </a:r>
            <a:r>
              <a:rPr lang="en-US" dirty="0"/>
              <a:t>:</a:t>
            </a:r>
          </a:p>
          <a:p>
            <a:pPr lvl="1"/>
            <a:r>
              <a:rPr lang="en-US" b="1" dirty="0"/>
              <a:t>Breakfast</a:t>
            </a:r>
            <a:r>
              <a:rPr lang="en-US" dirty="0"/>
              <a:t>: At the resort.</a:t>
            </a:r>
          </a:p>
          <a:p>
            <a:pPr lvl="1"/>
            <a:r>
              <a:rPr lang="en-US" b="1" dirty="0"/>
              <a:t>Lunch</a:t>
            </a:r>
            <a:r>
              <a:rPr lang="en-US" dirty="0"/>
              <a:t>: Local dining at </a:t>
            </a:r>
            <a:r>
              <a:rPr lang="en-US" b="1" dirty="0" err="1"/>
              <a:t>D’Talipapa</a:t>
            </a:r>
            <a:r>
              <a:rPr lang="en-US" dirty="0"/>
              <a:t> market.</a:t>
            </a:r>
          </a:p>
          <a:p>
            <a:pPr lvl="1"/>
            <a:r>
              <a:rPr lang="en-US" b="1" dirty="0" smtClean="0"/>
              <a:t>Dinner</a:t>
            </a:r>
            <a:r>
              <a:rPr lang="en-US" dirty="0" smtClean="0"/>
              <a:t>: Beachfront </a:t>
            </a:r>
            <a:r>
              <a:rPr lang="en-US" dirty="0"/>
              <a:t>dining at </a:t>
            </a:r>
            <a:r>
              <a:rPr lang="en-US" b="1" dirty="0"/>
              <a:t>Dos Mestizos</a:t>
            </a:r>
            <a:r>
              <a:rPr lang="en-US" dirty="0"/>
              <a:t>.</a:t>
            </a:r>
          </a:p>
          <a:p>
            <a:r>
              <a:rPr lang="en-US" b="1" dirty="0"/>
              <a:t>Activities</a:t>
            </a:r>
            <a:r>
              <a:rPr lang="en-US" dirty="0"/>
              <a:t>:</a:t>
            </a:r>
          </a:p>
          <a:p>
            <a:pPr lvl="1"/>
            <a:r>
              <a:rPr lang="en-US" dirty="0"/>
              <a:t>Relax on </a:t>
            </a:r>
            <a:r>
              <a:rPr lang="en-US" b="1" dirty="0"/>
              <a:t>White Beach</a:t>
            </a:r>
            <a:r>
              <a:rPr lang="en-US" dirty="0"/>
              <a:t>.</a:t>
            </a:r>
          </a:p>
          <a:p>
            <a:pPr lvl="1"/>
            <a:r>
              <a:rPr lang="en-US" dirty="0"/>
              <a:t>Enjoy family-friendly water sports like </a:t>
            </a:r>
            <a:r>
              <a:rPr lang="en-US" b="1" dirty="0"/>
              <a:t>banana boat rides</a:t>
            </a:r>
            <a:r>
              <a:rPr lang="en-US" dirty="0"/>
              <a:t>.</a:t>
            </a:r>
          </a:p>
          <a:p>
            <a:endParaRPr lang="en-US" dirty="0"/>
          </a:p>
        </p:txBody>
      </p:sp>
    </p:spTree>
    <p:extLst>
      <p:ext uri="{BB962C8B-B14F-4D97-AF65-F5344CB8AC3E}">
        <p14:creationId xmlns:p14="http://schemas.microsoft.com/office/powerpoint/2010/main" val="3084174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9: </a:t>
            </a:r>
            <a:r>
              <a:rPr lang="en-US" b="1" dirty="0" err="1"/>
              <a:t>Boracay</a:t>
            </a:r>
            <a:r>
              <a:rPr lang="en-US" b="1" dirty="0"/>
              <a:t> Adventure</a:t>
            </a:r>
          </a:p>
          <a:p>
            <a:r>
              <a:rPr lang="en-US" b="1" dirty="0"/>
              <a:t>Accommodation</a:t>
            </a:r>
            <a:r>
              <a:rPr lang="en-US" dirty="0"/>
              <a:t>: </a:t>
            </a:r>
            <a:r>
              <a:rPr lang="en-US" b="1" dirty="0"/>
              <a:t>Discovery Shores </a:t>
            </a:r>
            <a:r>
              <a:rPr lang="en-US" b="1" dirty="0" err="1"/>
              <a:t>Boracay</a:t>
            </a:r>
            <a:r>
              <a:rPr lang="en-US" dirty="0"/>
              <a:t>.</a:t>
            </a:r>
          </a:p>
          <a:p>
            <a:r>
              <a:rPr lang="en-US" b="1" dirty="0"/>
              <a:t>Meals</a:t>
            </a:r>
            <a:r>
              <a:rPr lang="en-US" dirty="0"/>
              <a:t>:</a:t>
            </a:r>
          </a:p>
          <a:p>
            <a:pPr lvl="1"/>
            <a:r>
              <a:rPr lang="en-US" b="1" dirty="0"/>
              <a:t>Breakfast</a:t>
            </a:r>
            <a:r>
              <a:rPr lang="en-US" dirty="0"/>
              <a:t>: At the resort.</a:t>
            </a:r>
          </a:p>
          <a:p>
            <a:pPr lvl="1"/>
            <a:r>
              <a:rPr lang="en-US" b="1" dirty="0"/>
              <a:t>Lunch</a:t>
            </a:r>
            <a:r>
              <a:rPr lang="en-US" dirty="0"/>
              <a:t>: At </a:t>
            </a:r>
            <a:r>
              <a:rPr lang="en-US" b="1" dirty="0" err="1"/>
              <a:t>Spicebird</a:t>
            </a:r>
            <a:r>
              <a:rPr lang="en-US" dirty="0"/>
              <a:t> (flame-grilled </a:t>
            </a:r>
            <a:r>
              <a:rPr lang="en-US" dirty="0" err="1"/>
              <a:t>piri-piri</a:t>
            </a:r>
            <a:r>
              <a:rPr lang="en-US" dirty="0"/>
              <a:t> chicken).</a:t>
            </a:r>
          </a:p>
          <a:p>
            <a:pPr lvl="1"/>
            <a:r>
              <a:rPr lang="en-US" b="1" dirty="0"/>
              <a:t>Dinner</a:t>
            </a:r>
            <a:r>
              <a:rPr lang="en-US" dirty="0"/>
              <a:t>: Family dinner at </a:t>
            </a:r>
            <a:r>
              <a:rPr lang="en-US" b="1" dirty="0" err="1"/>
              <a:t>Lemoni</a:t>
            </a:r>
            <a:r>
              <a:rPr lang="en-US" b="1" dirty="0"/>
              <a:t> Café</a:t>
            </a:r>
            <a:r>
              <a:rPr lang="en-US" dirty="0"/>
              <a:t>.</a:t>
            </a:r>
          </a:p>
          <a:p>
            <a:r>
              <a:rPr lang="en-US" b="1" dirty="0"/>
              <a:t>Activities</a:t>
            </a:r>
            <a:r>
              <a:rPr lang="en-US" dirty="0"/>
              <a:t>:</a:t>
            </a:r>
          </a:p>
          <a:p>
            <a:pPr lvl="1"/>
            <a:r>
              <a:rPr lang="en-US" dirty="0"/>
              <a:t>Go on an </a:t>
            </a:r>
            <a:r>
              <a:rPr lang="en-US" b="1" dirty="0"/>
              <a:t>island-hopping tour</a:t>
            </a:r>
            <a:r>
              <a:rPr lang="en-US" dirty="0"/>
              <a:t> to </a:t>
            </a:r>
            <a:r>
              <a:rPr lang="en-US" b="1" dirty="0" err="1"/>
              <a:t>Puka</a:t>
            </a:r>
            <a:r>
              <a:rPr lang="en-US" b="1" dirty="0"/>
              <a:t> Beach</a:t>
            </a:r>
            <a:r>
              <a:rPr lang="en-US" dirty="0"/>
              <a:t> and </a:t>
            </a:r>
            <a:r>
              <a:rPr lang="en-US" b="1" dirty="0"/>
              <a:t>Crocodile Island</a:t>
            </a:r>
            <a:r>
              <a:rPr lang="en-US" dirty="0"/>
              <a:t>.</a:t>
            </a:r>
          </a:p>
          <a:p>
            <a:pPr lvl="1"/>
            <a:r>
              <a:rPr lang="en-US" dirty="0"/>
              <a:t>Evening stroll along </a:t>
            </a:r>
            <a:r>
              <a:rPr lang="en-US" b="1" dirty="0" err="1"/>
              <a:t>D’Mall</a:t>
            </a:r>
            <a:r>
              <a:rPr lang="en-US" dirty="0"/>
              <a:t> for souvenirs.</a:t>
            </a:r>
          </a:p>
          <a:p>
            <a:endParaRPr lang="en-US" dirty="0"/>
          </a:p>
        </p:txBody>
      </p:sp>
    </p:spTree>
    <p:extLst>
      <p:ext uri="{BB962C8B-B14F-4D97-AF65-F5344CB8AC3E}">
        <p14:creationId xmlns:p14="http://schemas.microsoft.com/office/powerpoint/2010/main" val="2111137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10: </a:t>
            </a:r>
            <a:r>
              <a:rPr lang="en-US" b="1" dirty="0" err="1"/>
              <a:t>Boracay</a:t>
            </a:r>
            <a:r>
              <a:rPr lang="en-US" b="1" dirty="0"/>
              <a:t> to El </a:t>
            </a:r>
            <a:r>
              <a:rPr lang="en-US" b="1" dirty="0" err="1"/>
              <a:t>Nido</a:t>
            </a:r>
            <a:endParaRPr lang="en-US" b="1" dirty="0"/>
          </a:p>
          <a:p>
            <a:r>
              <a:rPr lang="en-US" b="1" dirty="0"/>
              <a:t>Travel Time</a:t>
            </a:r>
            <a:r>
              <a:rPr lang="en-US" dirty="0"/>
              <a:t>: Fly from </a:t>
            </a:r>
            <a:r>
              <a:rPr lang="en-US" dirty="0" err="1"/>
              <a:t>Caticlan</a:t>
            </a:r>
            <a:r>
              <a:rPr lang="en-US" dirty="0"/>
              <a:t> to </a:t>
            </a:r>
            <a:r>
              <a:rPr lang="en-US" b="1" dirty="0"/>
              <a:t>El </a:t>
            </a:r>
            <a:r>
              <a:rPr lang="en-US" b="1" dirty="0" err="1"/>
              <a:t>Nido</a:t>
            </a:r>
            <a:r>
              <a:rPr lang="en-US" dirty="0"/>
              <a:t> (1.5 hours).</a:t>
            </a:r>
          </a:p>
          <a:p>
            <a:r>
              <a:rPr lang="en-US" b="1" dirty="0"/>
              <a:t>Accommodation</a:t>
            </a:r>
            <a:r>
              <a:rPr lang="en-US" dirty="0"/>
              <a:t>: </a:t>
            </a:r>
            <a:r>
              <a:rPr lang="en-US" b="1" dirty="0"/>
              <a:t>El </a:t>
            </a:r>
            <a:r>
              <a:rPr lang="en-US" b="1" dirty="0" err="1"/>
              <a:t>Nido</a:t>
            </a:r>
            <a:r>
              <a:rPr lang="en-US" b="1" dirty="0"/>
              <a:t> Resorts - </a:t>
            </a:r>
            <a:r>
              <a:rPr lang="en-US" b="1" dirty="0" err="1"/>
              <a:t>Lagen</a:t>
            </a:r>
            <a:r>
              <a:rPr lang="en-US" b="1" dirty="0"/>
              <a:t> Island</a:t>
            </a:r>
            <a:r>
              <a:rPr lang="en-US" dirty="0"/>
              <a:t> (family beach villa).</a:t>
            </a:r>
          </a:p>
          <a:p>
            <a:r>
              <a:rPr lang="en-US" b="1" dirty="0"/>
              <a:t>Meals</a:t>
            </a:r>
            <a:r>
              <a:rPr lang="en-US" dirty="0"/>
              <a:t>:</a:t>
            </a:r>
          </a:p>
          <a:p>
            <a:pPr lvl="1"/>
            <a:r>
              <a:rPr lang="en-US" b="1" dirty="0"/>
              <a:t>Breakfast</a:t>
            </a:r>
            <a:r>
              <a:rPr lang="en-US" dirty="0"/>
              <a:t>: At Discovery Shores.</a:t>
            </a:r>
          </a:p>
          <a:p>
            <a:pPr lvl="1"/>
            <a:r>
              <a:rPr lang="en-US" b="1" dirty="0"/>
              <a:t>Lunch</a:t>
            </a:r>
            <a:r>
              <a:rPr lang="en-US" dirty="0"/>
              <a:t>: At </a:t>
            </a:r>
            <a:r>
              <a:rPr lang="en-US" b="1" dirty="0"/>
              <a:t>Art Café El </a:t>
            </a:r>
            <a:r>
              <a:rPr lang="en-US" b="1" dirty="0" err="1"/>
              <a:t>Nido</a:t>
            </a:r>
            <a:r>
              <a:rPr lang="en-US" dirty="0"/>
              <a:t>.</a:t>
            </a:r>
          </a:p>
          <a:p>
            <a:pPr lvl="1"/>
            <a:r>
              <a:rPr lang="en-US" b="1" dirty="0"/>
              <a:t>Dinner</a:t>
            </a:r>
            <a:r>
              <a:rPr lang="en-US" dirty="0"/>
              <a:t>: Buffet at the resort.</a:t>
            </a:r>
          </a:p>
          <a:p>
            <a:r>
              <a:rPr lang="en-US" b="1" dirty="0"/>
              <a:t>Activities</a:t>
            </a:r>
            <a:r>
              <a:rPr lang="en-US" dirty="0"/>
              <a:t>:</a:t>
            </a:r>
          </a:p>
          <a:p>
            <a:pPr lvl="1"/>
            <a:r>
              <a:rPr lang="en-US" dirty="0"/>
              <a:t>Relax at the resort’s private beach.</a:t>
            </a:r>
          </a:p>
          <a:p>
            <a:pPr lvl="1"/>
            <a:r>
              <a:rPr lang="en-US" dirty="0"/>
              <a:t>Enjoy sunset views over </a:t>
            </a:r>
            <a:r>
              <a:rPr lang="en-US" b="1" dirty="0" err="1"/>
              <a:t>Bacuit</a:t>
            </a:r>
            <a:r>
              <a:rPr lang="en-US" b="1" dirty="0"/>
              <a:t> Bay</a:t>
            </a:r>
            <a:r>
              <a:rPr lang="en-US" dirty="0"/>
              <a:t>.</a:t>
            </a:r>
          </a:p>
          <a:p>
            <a:endParaRPr lang="en-US" dirty="0"/>
          </a:p>
        </p:txBody>
      </p:sp>
    </p:spTree>
    <p:extLst>
      <p:ext uri="{BB962C8B-B14F-4D97-AF65-F5344CB8AC3E}">
        <p14:creationId xmlns:p14="http://schemas.microsoft.com/office/powerpoint/2010/main" val="699517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11: El </a:t>
            </a:r>
            <a:r>
              <a:rPr lang="en-US" b="1" dirty="0" err="1"/>
              <a:t>Nido</a:t>
            </a:r>
            <a:r>
              <a:rPr lang="en-US" b="1" dirty="0"/>
              <a:t> Island Hopping</a:t>
            </a:r>
          </a:p>
          <a:p>
            <a:r>
              <a:rPr lang="en-US" b="1" dirty="0"/>
              <a:t>Accommodation</a:t>
            </a:r>
            <a:r>
              <a:rPr lang="en-US" dirty="0"/>
              <a:t>: </a:t>
            </a:r>
            <a:r>
              <a:rPr lang="en-US" b="1" dirty="0"/>
              <a:t>El </a:t>
            </a:r>
            <a:r>
              <a:rPr lang="en-US" b="1" dirty="0" err="1"/>
              <a:t>Nido</a:t>
            </a:r>
            <a:r>
              <a:rPr lang="en-US" b="1" dirty="0"/>
              <a:t> Resorts - </a:t>
            </a:r>
            <a:r>
              <a:rPr lang="en-US" b="1" dirty="0" err="1"/>
              <a:t>Lagen</a:t>
            </a:r>
            <a:r>
              <a:rPr lang="en-US" b="1" dirty="0"/>
              <a:t> Island</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At the resort’s restaurant.</a:t>
            </a:r>
          </a:p>
          <a:p>
            <a:r>
              <a:rPr lang="en-US" b="1" dirty="0"/>
              <a:t>Activities</a:t>
            </a:r>
            <a:r>
              <a:rPr lang="en-US" dirty="0"/>
              <a:t>:</a:t>
            </a:r>
          </a:p>
          <a:p>
            <a:pPr lvl="1"/>
            <a:r>
              <a:rPr lang="en-US" dirty="0"/>
              <a:t>Go on an </a:t>
            </a:r>
            <a:r>
              <a:rPr lang="en-US" b="1" dirty="0"/>
              <a:t>island-hopping tour</a:t>
            </a:r>
            <a:r>
              <a:rPr lang="en-US" dirty="0"/>
              <a:t> to </a:t>
            </a:r>
            <a:r>
              <a:rPr lang="en-US" b="1" dirty="0"/>
              <a:t>Big Lagoon</a:t>
            </a:r>
            <a:r>
              <a:rPr lang="en-US" dirty="0"/>
              <a:t>, </a:t>
            </a:r>
            <a:r>
              <a:rPr lang="en-US" b="1" dirty="0"/>
              <a:t>Secret Beach</a:t>
            </a:r>
            <a:r>
              <a:rPr lang="en-US" dirty="0"/>
              <a:t>, and </a:t>
            </a:r>
            <a:r>
              <a:rPr lang="en-US" b="1" dirty="0"/>
              <a:t>7 Commandos Beach</a:t>
            </a:r>
            <a:r>
              <a:rPr lang="en-US" dirty="0"/>
              <a:t>.</a:t>
            </a:r>
          </a:p>
          <a:p>
            <a:pPr lvl="1"/>
            <a:r>
              <a:rPr lang="en-US" dirty="0"/>
              <a:t>Kids can enjoy snorkeling and kayaking at </a:t>
            </a:r>
            <a:r>
              <a:rPr lang="en-US" b="1" dirty="0"/>
              <a:t>Small Lagoon</a:t>
            </a:r>
            <a:r>
              <a:rPr lang="en-US" dirty="0"/>
              <a:t>.</a:t>
            </a:r>
          </a:p>
          <a:p>
            <a:endParaRPr lang="en-US" dirty="0"/>
          </a:p>
        </p:txBody>
      </p:sp>
    </p:spTree>
    <p:extLst>
      <p:ext uri="{BB962C8B-B14F-4D97-AF65-F5344CB8AC3E}">
        <p14:creationId xmlns:p14="http://schemas.microsoft.com/office/powerpoint/2010/main" val="1630021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12: El </a:t>
            </a:r>
            <a:r>
              <a:rPr lang="en-US" b="1" dirty="0" err="1"/>
              <a:t>Nido</a:t>
            </a:r>
            <a:r>
              <a:rPr lang="en-US" b="1" dirty="0"/>
              <a:t> Exploration</a:t>
            </a:r>
          </a:p>
          <a:p>
            <a:r>
              <a:rPr lang="en-US" b="1" dirty="0"/>
              <a:t>Accommodation</a:t>
            </a:r>
            <a:r>
              <a:rPr lang="en-US" dirty="0"/>
              <a:t>: </a:t>
            </a:r>
            <a:r>
              <a:rPr lang="en-US" b="1" dirty="0"/>
              <a:t>El </a:t>
            </a:r>
            <a:r>
              <a:rPr lang="en-US" b="1" dirty="0" err="1"/>
              <a:t>Nido</a:t>
            </a:r>
            <a:r>
              <a:rPr lang="en-US" b="1" dirty="0"/>
              <a:t> Resorts - </a:t>
            </a:r>
            <a:r>
              <a:rPr lang="en-US" b="1" dirty="0" err="1"/>
              <a:t>Lagen</a:t>
            </a:r>
            <a:r>
              <a:rPr lang="en-US" b="1" dirty="0"/>
              <a:t> Island</a:t>
            </a:r>
            <a:r>
              <a:rPr lang="en-US" dirty="0"/>
              <a:t>.</a:t>
            </a:r>
          </a:p>
          <a:p>
            <a:r>
              <a:rPr lang="en-US" b="1" dirty="0"/>
              <a:t>Meals</a:t>
            </a:r>
            <a:r>
              <a:rPr lang="en-US" dirty="0"/>
              <a:t>:</a:t>
            </a:r>
          </a:p>
          <a:p>
            <a:pPr lvl="1"/>
            <a:r>
              <a:rPr lang="en-US" b="1" dirty="0"/>
              <a:t>Breakfast</a:t>
            </a:r>
            <a:r>
              <a:rPr lang="en-US" dirty="0"/>
              <a:t>: At the resort.</a:t>
            </a:r>
          </a:p>
          <a:p>
            <a:pPr lvl="1"/>
            <a:r>
              <a:rPr lang="en-US" b="1" dirty="0"/>
              <a:t>Lunch</a:t>
            </a:r>
            <a:r>
              <a:rPr lang="en-US" dirty="0"/>
              <a:t>: Local dining at </a:t>
            </a:r>
            <a:r>
              <a:rPr lang="en-US" b="1" dirty="0" err="1"/>
              <a:t>Squidos</a:t>
            </a:r>
            <a:r>
              <a:rPr lang="en-US" dirty="0"/>
              <a:t>.</a:t>
            </a:r>
          </a:p>
          <a:p>
            <a:pPr lvl="1"/>
            <a:r>
              <a:rPr lang="en-US" b="1" dirty="0"/>
              <a:t>Dinner</a:t>
            </a:r>
            <a:r>
              <a:rPr lang="en-US" dirty="0"/>
              <a:t>: Beachfront BBQ at the resort.</a:t>
            </a:r>
          </a:p>
          <a:p>
            <a:r>
              <a:rPr lang="en-US" b="1" dirty="0"/>
              <a:t>Activities</a:t>
            </a:r>
            <a:r>
              <a:rPr lang="en-US" dirty="0"/>
              <a:t>:</a:t>
            </a:r>
          </a:p>
          <a:p>
            <a:pPr lvl="1"/>
            <a:r>
              <a:rPr lang="en-US" dirty="0"/>
              <a:t>Visit </a:t>
            </a:r>
            <a:r>
              <a:rPr lang="en-US" b="1" dirty="0" err="1"/>
              <a:t>Nacpan</a:t>
            </a:r>
            <a:r>
              <a:rPr lang="en-US" b="1" dirty="0"/>
              <a:t> Beach</a:t>
            </a:r>
            <a:r>
              <a:rPr lang="en-US" dirty="0"/>
              <a:t> for a day of swimming and relaxation.</a:t>
            </a:r>
          </a:p>
          <a:p>
            <a:pPr lvl="1"/>
            <a:r>
              <a:rPr lang="en-US" dirty="0"/>
              <a:t>Optional </a:t>
            </a:r>
            <a:r>
              <a:rPr lang="en-US" b="1" dirty="0"/>
              <a:t>hiking adventure</a:t>
            </a:r>
            <a:r>
              <a:rPr lang="en-US" dirty="0"/>
              <a:t> to </a:t>
            </a:r>
            <a:r>
              <a:rPr lang="en-US" b="1" dirty="0" err="1"/>
              <a:t>Taraw</a:t>
            </a:r>
            <a:r>
              <a:rPr lang="en-US" b="1" dirty="0"/>
              <a:t> Cliff</a:t>
            </a:r>
            <a:r>
              <a:rPr lang="en-US" dirty="0"/>
              <a:t>.</a:t>
            </a:r>
          </a:p>
          <a:p>
            <a:endParaRPr lang="en-US" dirty="0"/>
          </a:p>
        </p:txBody>
      </p:sp>
    </p:spTree>
    <p:extLst>
      <p:ext uri="{BB962C8B-B14F-4D97-AF65-F5344CB8AC3E}">
        <p14:creationId xmlns:p14="http://schemas.microsoft.com/office/powerpoint/2010/main" val="1962565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13: El </a:t>
            </a:r>
            <a:r>
              <a:rPr lang="en-US" b="1" dirty="0" err="1"/>
              <a:t>Nido</a:t>
            </a:r>
            <a:r>
              <a:rPr lang="en-US" b="1" dirty="0"/>
              <a:t> to </a:t>
            </a:r>
            <a:r>
              <a:rPr lang="en-US" b="1" dirty="0" err="1"/>
              <a:t>Coron</a:t>
            </a:r>
            <a:endParaRPr lang="en-US" b="1" dirty="0"/>
          </a:p>
          <a:p>
            <a:r>
              <a:rPr lang="en-US" b="1" dirty="0"/>
              <a:t>Travel Time</a:t>
            </a:r>
            <a:r>
              <a:rPr lang="en-US" dirty="0"/>
              <a:t>: 3-hour ferry ride from El </a:t>
            </a:r>
            <a:r>
              <a:rPr lang="en-US" dirty="0" err="1"/>
              <a:t>Nido</a:t>
            </a:r>
            <a:r>
              <a:rPr lang="en-US" dirty="0"/>
              <a:t> to </a:t>
            </a:r>
            <a:r>
              <a:rPr lang="en-US" b="1" dirty="0" err="1"/>
              <a:t>Coron</a:t>
            </a:r>
            <a:r>
              <a:rPr lang="en-US" dirty="0"/>
              <a:t>.</a:t>
            </a:r>
          </a:p>
          <a:p>
            <a:r>
              <a:rPr lang="en-US" b="1" dirty="0"/>
              <a:t>Accommodation</a:t>
            </a:r>
            <a:r>
              <a:rPr lang="en-US" dirty="0"/>
              <a:t>: </a:t>
            </a:r>
            <a:r>
              <a:rPr lang="en-US" b="1" dirty="0"/>
              <a:t>Two Seasons </a:t>
            </a:r>
            <a:r>
              <a:rPr lang="en-US" b="1" dirty="0" err="1"/>
              <a:t>Coron</a:t>
            </a:r>
            <a:r>
              <a:rPr lang="en-US" b="1" dirty="0"/>
              <a:t> Island Resort &amp; Spa</a:t>
            </a:r>
            <a:r>
              <a:rPr lang="en-US" dirty="0"/>
              <a:t> (family suite).</a:t>
            </a:r>
          </a:p>
          <a:p>
            <a:r>
              <a:rPr lang="en-US" b="1" dirty="0"/>
              <a:t>Meals</a:t>
            </a:r>
            <a:r>
              <a:rPr lang="en-US" dirty="0"/>
              <a:t>:</a:t>
            </a:r>
          </a:p>
          <a:p>
            <a:pPr lvl="1"/>
            <a:r>
              <a:rPr lang="en-US" b="1" dirty="0"/>
              <a:t>Breakfast</a:t>
            </a:r>
            <a:r>
              <a:rPr lang="en-US" dirty="0"/>
              <a:t>: At the resort.</a:t>
            </a:r>
          </a:p>
          <a:p>
            <a:pPr lvl="1"/>
            <a:r>
              <a:rPr lang="en-US" b="1" dirty="0"/>
              <a:t>Lunch</a:t>
            </a:r>
            <a:r>
              <a:rPr lang="en-US" dirty="0"/>
              <a:t>: Local dining at </a:t>
            </a:r>
            <a:r>
              <a:rPr lang="en-US" b="1" dirty="0"/>
              <a:t>Lolo </a:t>
            </a:r>
            <a:r>
              <a:rPr lang="en-US" b="1" dirty="0" err="1"/>
              <a:t>Nonoy’s</a:t>
            </a:r>
            <a:r>
              <a:rPr lang="en-US" dirty="0"/>
              <a:t>.</a:t>
            </a:r>
          </a:p>
          <a:p>
            <a:pPr lvl="1"/>
            <a:r>
              <a:rPr lang="en-US" b="1" dirty="0"/>
              <a:t>Dinner</a:t>
            </a:r>
            <a:r>
              <a:rPr lang="en-US" dirty="0"/>
              <a:t>: At </a:t>
            </a:r>
            <a:r>
              <a:rPr lang="en-US" b="1" dirty="0"/>
              <a:t>Two Seasons’ Sulu Restaurant</a:t>
            </a:r>
            <a:r>
              <a:rPr lang="en-US" dirty="0"/>
              <a:t>.</a:t>
            </a:r>
          </a:p>
          <a:p>
            <a:r>
              <a:rPr lang="en-US" b="1" dirty="0"/>
              <a:t>Activities</a:t>
            </a:r>
            <a:r>
              <a:rPr lang="en-US" dirty="0"/>
              <a:t>:</a:t>
            </a:r>
          </a:p>
          <a:p>
            <a:pPr lvl="1"/>
            <a:r>
              <a:rPr lang="en-US" dirty="0"/>
              <a:t>Relax at </a:t>
            </a:r>
            <a:r>
              <a:rPr lang="en-US" b="1" dirty="0" err="1"/>
              <a:t>Banul</a:t>
            </a:r>
            <a:r>
              <a:rPr lang="en-US" b="1" dirty="0"/>
              <a:t> Beach</a:t>
            </a:r>
            <a:r>
              <a:rPr lang="en-US" dirty="0"/>
              <a:t> and </a:t>
            </a:r>
            <a:r>
              <a:rPr lang="en-US" b="1" dirty="0" err="1"/>
              <a:t>Kayangan</a:t>
            </a:r>
            <a:r>
              <a:rPr lang="en-US" b="1" dirty="0"/>
              <a:t> Lake</a:t>
            </a:r>
            <a:r>
              <a:rPr lang="en-US" dirty="0"/>
              <a:t> (perfect for swimming and kayaking).</a:t>
            </a:r>
          </a:p>
          <a:p>
            <a:pPr lvl="1"/>
            <a:r>
              <a:rPr lang="en-US" dirty="0"/>
              <a:t>Enjoy a </a:t>
            </a:r>
            <a:r>
              <a:rPr lang="en-US" b="1" dirty="0" err="1"/>
              <a:t>Coron</a:t>
            </a:r>
            <a:r>
              <a:rPr lang="en-US" b="1" dirty="0"/>
              <a:t> island-hopping tour</a:t>
            </a:r>
            <a:r>
              <a:rPr lang="en-US" dirty="0"/>
              <a:t>.</a:t>
            </a:r>
          </a:p>
          <a:p>
            <a:endParaRPr lang="en-US" dirty="0"/>
          </a:p>
        </p:txBody>
      </p:sp>
    </p:spTree>
    <p:extLst>
      <p:ext uri="{BB962C8B-B14F-4D97-AF65-F5344CB8AC3E}">
        <p14:creationId xmlns:p14="http://schemas.microsoft.com/office/powerpoint/2010/main" val="3064001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14: </a:t>
            </a:r>
            <a:r>
              <a:rPr lang="en-US" b="1" dirty="0" err="1"/>
              <a:t>Coron</a:t>
            </a:r>
            <a:r>
              <a:rPr lang="en-US" b="1" dirty="0"/>
              <a:t> Island Tour</a:t>
            </a:r>
          </a:p>
          <a:p>
            <a:r>
              <a:rPr lang="en-US" b="1" dirty="0"/>
              <a:t>Accommodation</a:t>
            </a:r>
            <a:r>
              <a:rPr lang="en-US" dirty="0"/>
              <a:t>: </a:t>
            </a:r>
            <a:r>
              <a:rPr lang="en-US" b="1" dirty="0"/>
              <a:t>Two Seasons </a:t>
            </a:r>
            <a:r>
              <a:rPr lang="en-US" b="1" dirty="0" err="1"/>
              <a:t>Coron</a:t>
            </a:r>
            <a:r>
              <a:rPr lang="en-US" b="1" dirty="0"/>
              <a:t> Island Resort &amp; Spa</a:t>
            </a:r>
            <a:r>
              <a:rPr lang="en-US" dirty="0"/>
              <a:t>.</a:t>
            </a:r>
          </a:p>
          <a:p>
            <a:r>
              <a:rPr lang="en-US" b="1" dirty="0"/>
              <a:t>Meals</a:t>
            </a:r>
            <a:r>
              <a:rPr lang="en-US" dirty="0"/>
              <a:t>:</a:t>
            </a:r>
          </a:p>
          <a:p>
            <a:pPr lvl="1"/>
            <a:r>
              <a:rPr lang="en-US" b="1" dirty="0"/>
              <a:t>Breakfast</a:t>
            </a:r>
            <a:r>
              <a:rPr lang="en-US" dirty="0"/>
              <a:t>: At the resort.</a:t>
            </a:r>
          </a:p>
          <a:p>
            <a:pPr lvl="1"/>
            <a:r>
              <a:rPr lang="en-US" b="1" dirty="0" smtClean="0"/>
              <a:t>Dinner</a:t>
            </a:r>
            <a:r>
              <a:rPr lang="en-US" dirty="0"/>
              <a:t>: Casual dining at </a:t>
            </a:r>
            <a:r>
              <a:rPr lang="en-US" b="1" dirty="0" err="1"/>
              <a:t>Kawayanan</a:t>
            </a:r>
            <a:r>
              <a:rPr lang="en-US" b="1" dirty="0"/>
              <a:t> Grill</a:t>
            </a:r>
            <a:r>
              <a:rPr lang="en-US" dirty="0"/>
              <a:t>.</a:t>
            </a:r>
          </a:p>
          <a:p>
            <a:r>
              <a:rPr lang="en-US" b="1" dirty="0"/>
              <a:t>Activities</a:t>
            </a:r>
            <a:r>
              <a:rPr lang="en-US" dirty="0"/>
              <a:t>:</a:t>
            </a:r>
          </a:p>
          <a:p>
            <a:pPr lvl="1"/>
            <a:r>
              <a:rPr lang="en-US" dirty="0"/>
              <a:t>Visit </a:t>
            </a:r>
            <a:r>
              <a:rPr lang="en-US" b="1" dirty="0"/>
              <a:t>Twin Lagoon</a:t>
            </a:r>
            <a:r>
              <a:rPr lang="en-US" dirty="0"/>
              <a:t>, </a:t>
            </a:r>
            <a:r>
              <a:rPr lang="en-US" b="1" dirty="0"/>
              <a:t>Skeleton Wreck</a:t>
            </a:r>
            <a:r>
              <a:rPr lang="en-US" dirty="0"/>
              <a:t>, and </a:t>
            </a:r>
            <a:r>
              <a:rPr lang="en-US" b="1" dirty="0"/>
              <a:t>Barracuda Lake</a:t>
            </a:r>
            <a:r>
              <a:rPr lang="en-US" dirty="0"/>
              <a:t>.</a:t>
            </a:r>
          </a:p>
          <a:p>
            <a:pPr lvl="1"/>
            <a:r>
              <a:rPr lang="en-US" dirty="0"/>
              <a:t>Kids can enjoy a fun-filled day of snorkeling and swimming.</a:t>
            </a:r>
          </a:p>
          <a:p>
            <a:endParaRPr lang="en-US" dirty="0"/>
          </a:p>
        </p:txBody>
      </p:sp>
    </p:spTree>
    <p:extLst>
      <p:ext uri="{BB962C8B-B14F-4D97-AF65-F5344CB8AC3E}">
        <p14:creationId xmlns:p14="http://schemas.microsoft.com/office/powerpoint/2010/main" val="3251407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a:t>Day 15: </a:t>
            </a:r>
            <a:r>
              <a:rPr lang="en-US" b="1" dirty="0" err="1"/>
              <a:t>Coron</a:t>
            </a:r>
            <a:r>
              <a:rPr lang="en-US" b="1" dirty="0"/>
              <a:t> to Puerto </a:t>
            </a:r>
            <a:r>
              <a:rPr lang="en-US" b="1" dirty="0" err="1"/>
              <a:t>Princesa</a:t>
            </a:r>
            <a:endParaRPr lang="en-US" b="1" dirty="0"/>
          </a:p>
          <a:p>
            <a:r>
              <a:rPr lang="en-US" b="1" dirty="0"/>
              <a:t>Travel Time</a:t>
            </a:r>
            <a:r>
              <a:rPr lang="en-US" dirty="0"/>
              <a:t>: Fly from </a:t>
            </a:r>
            <a:r>
              <a:rPr lang="en-US" dirty="0" err="1"/>
              <a:t>Coron</a:t>
            </a:r>
            <a:r>
              <a:rPr lang="en-US" dirty="0"/>
              <a:t> to Puerto </a:t>
            </a:r>
            <a:r>
              <a:rPr lang="en-US" dirty="0" err="1"/>
              <a:t>Princesa</a:t>
            </a:r>
            <a:r>
              <a:rPr lang="en-US" dirty="0"/>
              <a:t> (1 hour).</a:t>
            </a:r>
          </a:p>
          <a:p>
            <a:r>
              <a:rPr lang="en-US" b="1" dirty="0"/>
              <a:t>Accommodation</a:t>
            </a:r>
            <a:r>
              <a:rPr lang="en-US" dirty="0"/>
              <a:t>: </a:t>
            </a:r>
            <a:r>
              <a:rPr lang="en-US" b="1" dirty="0" err="1"/>
              <a:t>Daluyon</a:t>
            </a:r>
            <a:r>
              <a:rPr lang="en-US" b="1" dirty="0"/>
              <a:t> Beach and Mountain Resort</a:t>
            </a:r>
            <a:r>
              <a:rPr lang="en-US" dirty="0"/>
              <a:t>.</a:t>
            </a:r>
          </a:p>
          <a:p>
            <a:r>
              <a:rPr lang="en-US" b="1" dirty="0"/>
              <a:t>Meals</a:t>
            </a:r>
            <a:r>
              <a:rPr lang="en-US" dirty="0"/>
              <a:t>:</a:t>
            </a:r>
          </a:p>
          <a:p>
            <a:pPr lvl="1"/>
            <a:r>
              <a:rPr lang="en-US" b="1" dirty="0"/>
              <a:t>Breakfast</a:t>
            </a:r>
            <a:r>
              <a:rPr lang="en-US" dirty="0"/>
              <a:t>: At Two Seasons Resort.</a:t>
            </a:r>
          </a:p>
          <a:p>
            <a:pPr lvl="1"/>
            <a:r>
              <a:rPr lang="en-US" b="1" dirty="0"/>
              <a:t>Lunch</a:t>
            </a:r>
            <a:r>
              <a:rPr lang="en-US" dirty="0"/>
              <a:t>: At </a:t>
            </a:r>
            <a:r>
              <a:rPr lang="en-US" b="1" dirty="0" err="1"/>
              <a:t>Kalui</a:t>
            </a:r>
            <a:r>
              <a:rPr lang="en-US" b="1" dirty="0"/>
              <a:t> Restaurant</a:t>
            </a:r>
            <a:r>
              <a:rPr lang="en-US" dirty="0"/>
              <a:t> in Puerto </a:t>
            </a:r>
            <a:r>
              <a:rPr lang="en-US" dirty="0" err="1"/>
              <a:t>Princesa</a:t>
            </a:r>
            <a:r>
              <a:rPr lang="en-US" dirty="0"/>
              <a:t>.</a:t>
            </a:r>
          </a:p>
          <a:p>
            <a:pPr lvl="1"/>
            <a:r>
              <a:rPr lang="en-US" b="1" dirty="0"/>
              <a:t>Dinner</a:t>
            </a:r>
            <a:r>
              <a:rPr lang="en-US" dirty="0"/>
              <a:t>: Buffet dinner at the resort.</a:t>
            </a:r>
          </a:p>
          <a:p>
            <a:r>
              <a:rPr lang="en-US" b="1" dirty="0"/>
              <a:t>Activities</a:t>
            </a:r>
            <a:r>
              <a:rPr lang="en-US" dirty="0"/>
              <a:t>:</a:t>
            </a:r>
          </a:p>
          <a:p>
            <a:pPr lvl="1"/>
            <a:r>
              <a:rPr lang="en-US" dirty="0"/>
              <a:t>Visit the </a:t>
            </a:r>
            <a:r>
              <a:rPr lang="en-US" b="1" dirty="0"/>
              <a:t>Puerto </a:t>
            </a:r>
            <a:r>
              <a:rPr lang="en-US" b="1" dirty="0" err="1"/>
              <a:t>Princesa</a:t>
            </a:r>
            <a:r>
              <a:rPr lang="en-US" b="1" dirty="0"/>
              <a:t> Underground River</a:t>
            </a:r>
            <a:r>
              <a:rPr lang="en-US" dirty="0"/>
              <a:t> (family-friendly tour).</a:t>
            </a:r>
          </a:p>
          <a:p>
            <a:pPr lvl="1"/>
            <a:r>
              <a:rPr lang="en-US" dirty="0"/>
              <a:t>Relax on </a:t>
            </a:r>
            <a:r>
              <a:rPr lang="en-US" b="1" dirty="0" err="1"/>
              <a:t>Sabang</a:t>
            </a:r>
            <a:r>
              <a:rPr lang="en-US" b="1" dirty="0"/>
              <a:t> Beach</a:t>
            </a:r>
            <a:r>
              <a:rPr lang="en-US" dirty="0"/>
              <a:t>.</a:t>
            </a:r>
          </a:p>
          <a:p>
            <a:endParaRPr lang="en-US" dirty="0"/>
          </a:p>
        </p:txBody>
      </p:sp>
    </p:spTree>
    <p:extLst>
      <p:ext uri="{BB962C8B-B14F-4D97-AF65-F5344CB8AC3E}">
        <p14:creationId xmlns:p14="http://schemas.microsoft.com/office/powerpoint/2010/main" val="371441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normAutofit lnSpcReduction="10000"/>
          </a:bodyPr>
          <a:lstStyle/>
          <a:p>
            <a:pPr algn="ctr"/>
            <a:r>
              <a:rPr lang="en-US" b="1" dirty="0" smtClean="0"/>
              <a:t>Day </a:t>
            </a:r>
            <a:r>
              <a:rPr lang="en-US" b="1" dirty="0"/>
              <a:t>16: Puerto </a:t>
            </a:r>
            <a:r>
              <a:rPr lang="en-US" b="1" dirty="0" err="1"/>
              <a:t>Princesa</a:t>
            </a:r>
            <a:r>
              <a:rPr lang="en-US" b="1" dirty="0"/>
              <a:t> to San Vicente</a:t>
            </a:r>
          </a:p>
          <a:p>
            <a:r>
              <a:rPr lang="en-US" b="1" dirty="0"/>
              <a:t>Travel Time</a:t>
            </a:r>
            <a:r>
              <a:rPr lang="en-US" dirty="0"/>
              <a:t>: 3-hour drive to </a:t>
            </a:r>
            <a:r>
              <a:rPr lang="en-US" b="1" dirty="0"/>
              <a:t>San Vicente</a:t>
            </a:r>
            <a:r>
              <a:rPr lang="en-US" dirty="0"/>
              <a:t>.</a:t>
            </a:r>
          </a:p>
          <a:p>
            <a:r>
              <a:rPr lang="en-US" b="1" dirty="0"/>
              <a:t>Accommodation</a:t>
            </a:r>
            <a:r>
              <a:rPr lang="en-US" dirty="0"/>
              <a:t>: </a:t>
            </a:r>
            <a:r>
              <a:rPr lang="en-US" b="1" dirty="0"/>
              <a:t>Club </a:t>
            </a:r>
            <a:r>
              <a:rPr lang="en-US" b="1" dirty="0" err="1"/>
              <a:t>Agutaya</a:t>
            </a:r>
            <a:r>
              <a:rPr lang="en-US" dirty="0"/>
              <a:t> (family room).</a:t>
            </a:r>
          </a:p>
          <a:p>
            <a:r>
              <a:rPr lang="en-US" b="1" dirty="0"/>
              <a:t>Meals</a:t>
            </a:r>
            <a:r>
              <a:rPr lang="en-US" dirty="0"/>
              <a:t>:</a:t>
            </a:r>
          </a:p>
          <a:p>
            <a:pPr lvl="1"/>
            <a:r>
              <a:rPr lang="en-US" b="1" dirty="0"/>
              <a:t>Breakfast</a:t>
            </a:r>
            <a:r>
              <a:rPr lang="en-US" dirty="0"/>
              <a:t>: At </a:t>
            </a:r>
            <a:r>
              <a:rPr lang="en-US" dirty="0" err="1"/>
              <a:t>Daluyon</a:t>
            </a:r>
            <a:r>
              <a:rPr lang="en-US" dirty="0"/>
              <a:t> Resort.</a:t>
            </a:r>
          </a:p>
          <a:p>
            <a:pPr lvl="1"/>
            <a:r>
              <a:rPr lang="en-US" b="1" dirty="0"/>
              <a:t>Lunch</a:t>
            </a:r>
            <a:r>
              <a:rPr lang="en-US" dirty="0"/>
              <a:t>: Local dining at </a:t>
            </a:r>
            <a:r>
              <a:rPr lang="en-US" b="1" dirty="0"/>
              <a:t>Café </a:t>
            </a:r>
            <a:r>
              <a:rPr lang="en-US" b="1" dirty="0" err="1"/>
              <a:t>Sabang</a:t>
            </a:r>
            <a:r>
              <a:rPr lang="en-US" dirty="0"/>
              <a:t>.</a:t>
            </a:r>
          </a:p>
          <a:p>
            <a:pPr lvl="1"/>
            <a:r>
              <a:rPr lang="en-US" b="1" dirty="0"/>
              <a:t>Dinner</a:t>
            </a:r>
            <a:r>
              <a:rPr lang="en-US" dirty="0"/>
              <a:t>: At Club </a:t>
            </a:r>
            <a:r>
              <a:rPr lang="en-US" dirty="0" err="1"/>
              <a:t>Agutaya</a:t>
            </a:r>
            <a:r>
              <a:rPr lang="en-US" dirty="0"/>
              <a:t>.</a:t>
            </a:r>
          </a:p>
          <a:p>
            <a:r>
              <a:rPr lang="en-US" b="1" dirty="0"/>
              <a:t>Activities</a:t>
            </a:r>
            <a:r>
              <a:rPr lang="en-US" dirty="0"/>
              <a:t>:</a:t>
            </a:r>
          </a:p>
          <a:p>
            <a:pPr lvl="1"/>
            <a:r>
              <a:rPr lang="en-US" dirty="0"/>
              <a:t>Explore </a:t>
            </a:r>
            <a:r>
              <a:rPr lang="en-US" b="1" dirty="0"/>
              <a:t>Long Beach</a:t>
            </a:r>
            <a:r>
              <a:rPr lang="en-US" dirty="0"/>
              <a:t> in San Vicente.</a:t>
            </a:r>
          </a:p>
          <a:p>
            <a:pPr lvl="1"/>
            <a:r>
              <a:rPr lang="en-US" dirty="0"/>
              <a:t>Family beach day with fun activities like swimming and beach games.</a:t>
            </a:r>
          </a:p>
          <a:p>
            <a:endParaRPr lang="en-US" dirty="0"/>
          </a:p>
        </p:txBody>
      </p:sp>
    </p:spTree>
    <p:extLst>
      <p:ext uri="{BB962C8B-B14F-4D97-AF65-F5344CB8AC3E}">
        <p14:creationId xmlns:p14="http://schemas.microsoft.com/office/powerpoint/2010/main" val="444702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rPr>
              <a:t>Itinerary Details</a:t>
            </a:r>
            <a:endParaRPr lang="en-US" dirty="0"/>
          </a:p>
        </p:txBody>
      </p:sp>
      <p:sp>
        <p:nvSpPr>
          <p:cNvPr id="3" name="Content Placeholder 2"/>
          <p:cNvSpPr>
            <a:spLocks noGrp="1"/>
          </p:cNvSpPr>
          <p:nvPr>
            <p:ph idx="1"/>
          </p:nvPr>
        </p:nvSpPr>
        <p:spPr/>
        <p:txBody>
          <a:bodyPr/>
          <a:lstStyle/>
          <a:p>
            <a:pPr algn="ctr"/>
            <a:r>
              <a:rPr lang="en-US" b="1" dirty="0"/>
              <a:t>Day 17: Departure from Puerto </a:t>
            </a:r>
            <a:r>
              <a:rPr lang="en-US" b="1" dirty="0" err="1" smtClean="0"/>
              <a:t>Princesa</a:t>
            </a:r>
            <a:endParaRPr lang="en-US" b="1" dirty="0" smtClean="0"/>
          </a:p>
          <a:p>
            <a:r>
              <a:rPr lang="en-US" b="1" dirty="0"/>
              <a:t>Travel Time</a:t>
            </a:r>
            <a:r>
              <a:rPr lang="en-US" dirty="0"/>
              <a:t>: Fly from Puerto </a:t>
            </a:r>
            <a:r>
              <a:rPr lang="en-US" dirty="0" err="1"/>
              <a:t>Princesa</a:t>
            </a:r>
            <a:r>
              <a:rPr lang="en-US" dirty="0"/>
              <a:t> to Manila for international departure</a:t>
            </a:r>
            <a:r>
              <a:rPr lang="en-US" dirty="0" smtClean="0"/>
              <a:t>.</a:t>
            </a:r>
          </a:p>
          <a:p>
            <a:r>
              <a:rPr lang="en-US" b="1" dirty="0"/>
              <a:t>Activities</a:t>
            </a:r>
            <a:r>
              <a:rPr lang="en-US" dirty="0"/>
              <a:t>: Last-minute beach relaxation or souvenir shopping before your flight.</a:t>
            </a:r>
          </a:p>
        </p:txBody>
      </p:sp>
      <p:pic>
        <p:nvPicPr>
          <p:cNvPr id="4" name="Picture 3"/>
          <p:cNvPicPr>
            <a:picLocks noChangeAspect="1"/>
          </p:cNvPicPr>
          <p:nvPr/>
        </p:nvPicPr>
        <p:blipFill>
          <a:blip r:embed="rId2"/>
          <a:stretch>
            <a:fillRect/>
          </a:stretch>
        </p:blipFill>
        <p:spPr>
          <a:xfrm>
            <a:off x="7046912" y="3356113"/>
            <a:ext cx="3833811" cy="3067049"/>
          </a:xfrm>
          <a:prstGeom prst="rect">
            <a:avLst/>
          </a:prstGeom>
        </p:spPr>
      </p:pic>
    </p:spTree>
    <p:extLst>
      <p:ext uri="{BB962C8B-B14F-4D97-AF65-F5344CB8AC3E}">
        <p14:creationId xmlns:p14="http://schemas.microsoft.com/office/powerpoint/2010/main" val="144643804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Override1.xml><?xml version="1.0" encoding="utf-8"?>
<a:themeOverride xmlns:a="http://schemas.openxmlformats.org/drawingml/2006/main">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themeOverride>
</file>

<file path=docProps/app.xml><?xml version="1.0" encoding="utf-8"?>
<Properties xmlns="http://schemas.openxmlformats.org/officeDocument/2006/extended-properties" xmlns:vt="http://schemas.openxmlformats.org/officeDocument/2006/docPropsVTypes">
  <Template/>
  <TotalTime>330</TotalTime>
  <Words>1772</Words>
  <Application>Microsoft Office PowerPoint</Application>
  <PresentationFormat>Widescreen</PresentationFormat>
  <Paragraphs>272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Wisp</vt:lpstr>
      <vt:lpstr>PHILIPPINES ITINERARY</vt:lpstr>
      <vt:lpstr>Best Time To Visit the Phillipines</vt:lpstr>
      <vt:lpstr>9-Days Philippines Itinerary for Honeymooners</vt:lpstr>
      <vt:lpstr>Itinerary Details</vt:lpstr>
      <vt:lpstr>Itinerary Details</vt:lpstr>
      <vt:lpstr>Itinerary Details</vt:lpstr>
      <vt:lpstr>Itinerary Details</vt:lpstr>
      <vt:lpstr>Itinerary Details</vt:lpstr>
      <vt:lpstr>Itinerary Details</vt:lpstr>
      <vt:lpstr>Itinerary Details</vt:lpstr>
      <vt:lpstr>Itinerary Details</vt:lpstr>
      <vt:lpstr>17-Days Philippines Itinerary for Families </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lpstr>Itinerary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PHILLIPINES ITINERARY</dc:title>
  <dc:creator>Qasim</dc:creator>
  <cp:lastModifiedBy>Qasim</cp:lastModifiedBy>
  <cp:revision>15</cp:revision>
  <dcterms:created xsi:type="dcterms:W3CDTF">2024-10-07T06:27:48Z</dcterms:created>
  <dcterms:modified xsi:type="dcterms:W3CDTF">2024-10-07T11:57:58Z</dcterms:modified>
</cp:coreProperties>
</file>