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THAILAND ITINERARY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For Honeymooners and Families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0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Best Time to Visit Thailand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Thailand has a few different microclimates but overall the </a:t>
            </a:r>
            <a:r>
              <a:rPr lang="en-US" b="1" dirty="0"/>
              <a:t>best time to visit Thailand for a honeymoon is from late November to </a:t>
            </a:r>
            <a:r>
              <a:rPr lang="en-US" b="1" dirty="0" smtClean="0"/>
              <a:t>April</a:t>
            </a:r>
            <a:r>
              <a:rPr lang="en-US" dirty="0" smtClean="0"/>
              <a:t>. It’s </a:t>
            </a:r>
            <a:r>
              <a:rPr lang="en-US" dirty="0"/>
              <a:t>the dry season in Bangkok, northern Thailand, and the west coast beach areas of Phuket and the surrounding southern Thailand islands in the Andaman Sea.</a:t>
            </a:r>
          </a:p>
          <a:p>
            <a:r>
              <a:rPr lang="en-US" dirty="0"/>
              <a:t>The rainy season is from May to October. However, the </a:t>
            </a:r>
            <a:r>
              <a:rPr lang="en-US" b="1" dirty="0"/>
              <a:t>worst months are September to Octobe</a:t>
            </a:r>
            <a:r>
              <a:rPr lang="en-US" dirty="0"/>
              <a:t>r </a:t>
            </a:r>
            <a:r>
              <a:rPr lang="en-US" b="1" dirty="0"/>
              <a:t>during the heaviest rains</a:t>
            </a:r>
            <a:r>
              <a:rPr lang="en-US" dirty="0"/>
              <a:t>, </a:t>
            </a:r>
            <a:r>
              <a:rPr lang="en-US" dirty="0" smtClean="0"/>
              <a:t>so it is recommended to avoid </a:t>
            </a:r>
            <a:r>
              <a:rPr lang="en-US" dirty="0"/>
              <a:t>these months.</a:t>
            </a:r>
          </a:p>
          <a:p>
            <a:r>
              <a:rPr lang="en-US" dirty="0"/>
              <a:t>The east coast beaches around </a:t>
            </a:r>
            <a:r>
              <a:rPr lang="en-US" dirty="0" err="1"/>
              <a:t>Koh</a:t>
            </a:r>
            <a:r>
              <a:rPr lang="en-US" dirty="0"/>
              <a:t> </a:t>
            </a:r>
            <a:r>
              <a:rPr lang="en-US" dirty="0" err="1"/>
              <a:t>Samui</a:t>
            </a:r>
            <a:r>
              <a:rPr lang="en-US" dirty="0"/>
              <a:t> in the</a:t>
            </a:r>
            <a:r>
              <a:rPr lang="en-US" b="1" dirty="0"/>
              <a:t> Gulf of Thailand have a different climate</a:t>
            </a:r>
            <a:r>
              <a:rPr lang="en-US" dirty="0"/>
              <a:t> pattern to the rest of the country and are usually fine from January to </a:t>
            </a:r>
            <a:r>
              <a:rPr lang="en-US" dirty="0" smtClean="0"/>
              <a:t>August. While </a:t>
            </a:r>
            <a:r>
              <a:rPr lang="en-US" dirty="0"/>
              <a:t>many couples travel the country during the summer months from May to August, expect humidity and some bouts of heavy rain showers and </a:t>
            </a:r>
            <a:r>
              <a:rPr lang="en-US" dirty="0" smtClean="0"/>
              <a:t>thunderstorms.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10-Days Thailand </a:t>
            </a:r>
            <a:r>
              <a:rPr lang="en-US" dirty="0" err="1" smtClean="0"/>
              <a:t>Itenerary</a:t>
            </a:r>
            <a:r>
              <a:rPr lang="en-US" dirty="0" smtClean="0"/>
              <a:t> for Honeymooners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458" y="2088389"/>
            <a:ext cx="8764834" cy="4769611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Day 1: Arrival in Bangkok</a:t>
            </a:r>
          </a:p>
          <a:p>
            <a:r>
              <a:rPr lang="en-US" b="1" dirty="0"/>
              <a:t>Travel Time</a:t>
            </a:r>
            <a:r>
              <a:rPr lang="en-US" dirty="0"/>
              <a:t>: Arrive at </a:t>
            </a:r>
            <a:r>
              <a:rPr lang="en-US" b="1" dirty="0" err="1"/>
              <a:t>Suvarnabhumi</a:t>
            </a:r>
            <a:r>
              <a:rPr lang="en-US" b="1" dirty="0"/>
              <a:t> Airport</a:t>
            </a:r>
            <a:r>
              <a:rPr lang="en-US" dirty="0"/>
              <a:t> in Bangkok.</a:t>
            </a:r>
          </a:p>
          <a:p>
            <a:r>
              <a:rPr lang="en-US" b="1" dirty="0"/>
              <a:t>Accommodation</a:t>
            </a:r>
            <a:r>
              <a:rPr lang="en-US" dirty="0"/>
              <a:t>: </a:t>
            </a:r>
            <a:r>
              <a:rPr lang="en-US" b="1" dirty="0"/>
              <a:t>Mandarin Oriental Bangkok</a:t>
            </a:r>
            <a:r>
              <a:rPr lang="en-US" dirty="0"/>
              <a:t>, a luxurious riverside hotel.</a:t>
            </a:r>
          </a:p>
          <a:p>
            <a:r>
              <a:rPr lang="en-US" b="1" dirty="0"/>
              <a:t>Meals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Lunch</a:t>
            </a:r>
            <a:r>
              <a:rPr lang="en-US" dirty="0"/>
              <a:t>: Thai street food in </a:t>
            </a:r>
            <a:r>
              <a:rPr lang="en-US" b="1" dirty="0"/>
              <a:t>Chinatown</a:t>
            </a:r>
            <a:r>
              <a:rPr lang="en-US" dirty="0"/>
              <a:t> (</a:t>
            </a:r>
            <a:r>
              <a:rPr lang="en-US" dirty="0" err="1"/>
              <a:t>Yaowarat</a:t>
            </a:r>
            <a:r>
              <a:rPr lang="en-US" dirty="0"/>
              <a:t>).</a:t>
            </a:r>
          </a:p>
          <a:p>
            <a:pPr lvl="1"/>
            <a:r>
              <a:rPr lang="en-US" b="1" dirty="0"/>
              <a:t>Dinner</a:t>
            </a:r>
            <a:r>
              <a:rPr lang="en-US" dirty="0"/>
              <a:t>: Riverside dinner at </a:t>
            </a:r>
            <a:r>
              <a:rPr lang="en-US" b="1" dirty="0"/>
              <a:t>The Deck by the River</a:t>
            </a:r>
            <a:r>
              <a:rPr lang="en-US" dirty="0"/>
              <a:t>, with views of </a:t>
            </a:r>
            <a:r>
              <a:rPr lang="en-US" b="1" dirty="0"/>
              <a:t>Wat </a:t>
            </a:r>
            <a:r>
              <a:rPr lang="en-US" b="1" dirty="0" err="1"/>
              <a:t>Arun</a:t>
            </a:r>
            <a:r>
              <a:rPr lang="en-US" dirty="0"/>
              <a:t>.</a:t>
            </a:r>
          </a:p>
          <a:p>
            <a:r>
              <a:rPr lang="en-US" b="1" dirty="0"/>
              <a:t>Activities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Stroll along the vibrant </a:t>
            </a:r>
            <a:r>
              <a:rPr lang="en-US" b="1" dirty="0"/>
              <a:t>Chao Phraya River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Visit the </a:t>
            </a:r>
            <a:r>
              <a:rPr lang="en-US" b="1" dirty="0"/>
              <a:t>Grand Palace</a:t>
            </a:r>
            <a:r>
              <a:rPr lang="en-US" dirty="0"/>
              <a:t> and </a:t>
            </a:r>
            <a:r>
              <a:rPr lang="en-US" b="1" dirty="0"/>
              <a:t>Wat Pho</a:t>
            </a:r>
            <a:r>
              <a:rPr lang="en-US" dirty="0"/>
              <a:t> (home of the reclining Buddha).</a:t>
            </a:r>
          </a:p>
          <a:p>
            <a:r>
              <a:rPr lang="en-US" dirty="0" smtClean="0"/>
              <a:t> </a:t>
            </a:r>
            <a:r>
              <a:rPr lang="en-US" dirty="0"/>
              <a:t>Enjoy a couple’s spa treatment at the hotel’s award-winning spa.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32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41131"/>
          </a:xfrm>
        </p:spPr>
        <p:txBody>
          <a:bodyPr/>
          <a:lstStyle/>
          <a:p>
            <a:pPr algn="ctr"/>
            <a:r>
              <a:rPr lang="en-US" dirty="0" smtClean="0"/>
              <a:t>Itinerary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8051" y="1603541"/>
            <a:ext cx="8596668" cy="388077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dirty="0"/>
              <a:t>Day 2: Bangkok Exploration</a:t>
            </a:r>
          </a:p>
          <a:p>
            <a:r>
              <a:rPr lang="en-US" b="1" dirty="0"/>
              <a:t>Accommodation</a:t>
            </a:r>
            <a:r>
              <a:rPr lang="en-US" dirty="0"/>
              <a:t>: </a:t>
            </a:r>
            <a:r>
              <a:rPr lang="en-US" b="1" dirty="0"/>
              <a:t>Mandarin Oriental Bangkok</a:t>
            </a:r>
            <a:r>
              <a:rPr lang="en-US" dirty="0"/>
              <a:t>.</a:t>
            </a:r>
          </a:p>
          <a:p>
            <a:r>
              <a:rPr lang="en-US" b="1" dirty="0"/>
              <a:t>Meals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Breakfast</a:t>
            </a:r>
            <a:r>
              <a:rPr lang="en-US" dirty="0"/>
              <a:t>: In-house buffet at the hotel.</a:t>
            </a:r>
          </a:p>
          <a:p>
            <a:pPr lvl="1"/>
            <a:r>
              <a:rPr lang="en-US" b="1" dirty="0"/>
              <a:t>Lunch</a:t>
            </a:r>
            <a:r>
              <a:rPr lang="en-US" dirty="0"/>
              <a:t>: Thai cuisine at </a:t>
            </a:r>
            <a:r>
              <a:rPr lang="en-US" b="1" dirty="0"/>
              <a:t>Baan </a:t>
            </a:r>
            <a:r>
              <a:rPr lang="en-US" b="1" dirty="0" err="1"/>
              <a:t>Khanitha</a:t>
            </a:r>
            <a:r>
              <a:rPr lang="en-US" dirty="0"/>
              <a:t>.</a:t>
            </a:r>
          </a:p>
          <a:p>
            <a:pPr lvl="1"/>
            <a:r>
              <a:rPr lang="en-US" b="1" dirty="0"/>
              <a:t>Dinner</a:t>
            </a:r>
            <a:r>
              <a:rPr lang="en-US" dirty="0"/>
              <a:t>: Rooftop dining at </a:t>
            </a:r>
            <a:r>
              <a:rPr lang="en-US" b="1" dirty="0"/>
              <a:t>Vertigo &amp; Moon Bar</a:t>
            </a:r>
            <a:r>
              <a:rPr lang="en-US" dirty="0"/>
              <a:t> with a panoramic view of the city.</a:t>
            </a:r>
          </a:p>
          <a:p>
            <a:r>
              <a:rPr lang="en-US" b="1" dirty="0"/>
              <a:t>Activities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Explore the famous </a:t>
            </a:r>
            <a:r>
              <a:rPr lang="en-US" b="1" dirty="0" err="1"/>
              <a:t>Chatuchak</a:t>
            </a:r>
            <a:r>
              <a:rPr lang="en-US" b="1" dirty="0"/>
              <a:t> Weekend Market</a:t>
            </a:r>
            <a:r>
              <a:rPr lang="en-US" dirty="0"/>
              <a:t> (if it’s a weekend).</a:t>
            </a:r>
          </a:p>
          <a:p>
            <a:pPr lvl="1"/>
            <a:r>
              <a:rPr lang="en-US" dirty="0"/>
              <a:t>Take a romantic boat ride along the </a:t>
            </a:r>
            <a:r>
              <a:rPr lang="en-US" b="1" dirty="0"/>
              <a:t>Chao Phraya River</a:t>
            </a:r>
            <a:r>
              <a:rPr lang="en-US" dirty="0"/>
              <a:t> to explore </a:t>
            </a:r>
            <a:r>
              <a:rPr lang="en-US" b="1" dirty="0" err="1"/>
              <a:t>Asiatique</a:t>
            </a:r>
            <a:r>
              <a:rPr lang="en-US" b="1" dirty="0"/>
              <a:t> Night Market</a:t>
            </a:r>
            <a:r>
              <a:rPr lang="en-US" dirty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Enjoy a romantic river cruise or a sunset dinner cruise.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99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2152"/>
          </a:xfrm>
        </p:spPr>
        <p:txBody>
          <a:bodyPr/>
          <a:lstStyle/>
          <a:p>
            <a:pPr algn="ctr"/>
            <a:r>
              <a:rPr lang="en-US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969" y="1708644"/>
            <a:ext cx="8596668" cy="388077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Day 3: Northern Thailand - Chiang Mai</a:t>
            </a:r>
          </a:p>
          <a:p>
            <a:r>
              <a:rPr lang="en-US" b="1" dirty="0"/>
              <a:t>Travel Time</a:t>
            </a:r>
            <a:r>
              <a:rPr lang="en-US" dirty="0"/>
              <a:t>: 1.5-hour flight from Bangkok to </a:t>
            </a:r>
            <a:r>
              <a:rPr lang="en-US" b="1" dirty="0"/>
              <a:t>Chiang Mai</a:t>
            </a:r>
            <a:r>
              <a:rPr lang="en-US" dirty="0"/>
              <a:t>.</a:t>
            </a:r>
          </a:p>
          <a:p>
            <a:r>
              <a:rPr lang="en-US" b="1" dirty="0"/>
              <a:t>Accommodation</a:t>
            </a:r>
            <a:r>
              <a:rPr lang="en-US" dirty="0"/>
              <a:t>: </a:t>
            </a:r>
            <a:r>
              <a:rPr lang="en-US" b="1" dirty="0"/>
              <a:t>137 Pillars House</a:t>
            </a:r>
            <a:r>
              <a:rPr lang="en-US" dirty="0"/>
              <a:t>, a colonial-style luxury boutique hotel.</a:t>
            </a:r>
          </a:p>
          <a:p>
            <a:r>
              <a:rPr lang="en-US" b="1" dirty="0"/>
              <a:t>Meals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Lunch</a:t>
            </a:r>
            <a:r>
              <a:rPr lang="en-US" dirty="0"/>
              <a:t>: At </a:t>
            </a:r>
            <a:r>
              <a:rPr lang="en-US" b="1" dirty="0"/>
              <a:t>Dash! Restaurant and Bar</a:t>
            </a:r>
            <a:r>
              <a:rPr lang="en-US" dirty="0"/>
              <a:t> (local Northern Thai cuisine).</a:t>
            </a:r>
          </a:p>
          <a:p>
            <a:pPr lvl="1"/>
            <a:r>
              <a:rPr lang="en-US" b="1" dirty="0"/>
              <a:t>Dinner</a:t>
            </a:r>
            <a:r>
              <a:rPr lang="en-US" dirty="0"/>
              <a:t>: Riverside dining at </a:t>
            </a:r>
            <a:r>
              <a:rPr lang="en-US" b="1" dirty="0"/>
              <a:t>The Good View</a:t>
            </a:r>
            <a:r>
              <a:rPr lang="en-US" dirty="0"/>
              <a:t>.</a:t>
            </a:r>
          </a:p>
          <a:p>
            <a:r>
              <a:rPr lang="en-US" b="1" dirty="0"/>
              <a:t>Activities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Visit the ancient </a:t>
            </a:r>
            <a:r>
              <a:rPr lang="en-US" b="1" dirty="0"/>
              <a:t>Wat </a:t>
            </a:r>
            <a:r>
              <a:rPr lang="en-US" b="1" dirty="0" err="1"/>
              <a:t>Phra</a:t>
            </a:r>
            <a:r>
              <a:rPr lang="en-US" b="1" dirty="0"/>
              <a:t> That </a:t>
            </a:r>
            <a:r>
              <a:rPr lang="en-US" b="1" dirty="0" err="1"/>
              <a:t>Doi</a:t>
            </a:r>
            <a:r>
              <a:rPr lang="en-US" b="1" dirty="0"/>
              <a:t> </a:t>
            </a:r>
            <a:r>
              <a:rPr lang="en-US" b="1" dirty="0" err="1"/>
              <a:t>Suthep</a:t>
            </a:r>
            <a:r>
              <a:rPr lang="en-US" dirty="0"/>
              <a:t> for stunning hilltop views.</a:t>
            </a:r>
          </a:p>
          <a:p>
            <a:pPr lvl="1"/>
            <a:r>
              <a:rPr lang="en-US" dirty="0"/>
              <a:t>Stroll around the </a:t>
            </a:r>
            <a:r>
              <a:rPr lang="en-US" b="1" dirty="0"/>
              <a:t>Old City</a:t>
            </a:r>
            <a:r>
              <a:rPr lang="en-US" dirty="0"/>
              <a:t> and explore Chiang Mai’s famous temples.</a:t>
            </a:r>
          </a:p>
          <a:p>
            <a:r>
              <a:rPr lang="en-US" dirty="0" smtClean="0"/>
              <a:t>Experience </a:t>
            </a:r>
            <a:r>
              <a:rPr lang="en-US" dirty="0"/>
              <a:t>a traditional </a:t>
            </a:r>
            <a:r>
              <a:rPr lang="en-US" b="1" dirty="0" err="1"/>
              <a:t>Lanna</a:t>
            </a:r>
            <a:r>
              <a:rPr lang="en-US" b="1" dirty="0"/>
              <a:t>-style dinner</a:t>
            </a:r>
            <a:r>
              <a:rPr lang="en-US" dirty="0"/>
              <a:t> with live performances.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42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4703"/>
          </a:xfrm>
        </p:spPr>
        <p:txBody>
          <a:bodyPr/>
          <a:lstStyle/>
          <a:p>
            <a:pPr algn="ctr"/>
            <a:r>
              <a:rPr lang="en-US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4910" y="1708644"/>
            <a:ext cx="8632871" cy="4135108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Day 4: Adventure in Chiang Mai</a:t>
            </a:r>
          </a:p>
          <a:p>
            <a:r>
              <a:rPr lang="en-US" b="1" dirty="0"/>
              <a:t>Accommodation</a:t>
            </a:r>
            <a:r>
              <a:rPr lang="en-US" dirty="0"/>
              <a:t>: </a:t>
            </a:r>
            <a:r>
              <a:rPr lang="en-US" b="1" dirty="0"/>
              <a:t>137 Pillars House</a:t>
            </a:r>
            <a:r>
              <a:rPr lang="en-US" dirty="0"/>
              <a:t>.</a:t>
            </a:r>
          </a:p>
          <a:p>
            <a:r>
              <a:rPr lang="en-US" b="1" dirty="0"/>
              <a:t>Meals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Breakfast</a:t>
            </a:r>
            <a:r>
              <a:rPr lang="en-US" dirty="0"/>
              <a:t>: At the hotel.</a:t>
            </a:r>
          </a:p>
          <a:p>
            <a:pPr lvl="1"/>
            <a:r>
              <a:rPr lang="en-US" b="1" dirty="0"/>
              <a:t>Lunch</a:t>
            </a:r>
            <a:r>
              <a:rPr lang="en-US" dirty="0"/>
              <a:t>: At </a:t>
            </a:r>
            <a:r>
              <a:rPr lang="en-US" b="1" dirty="0"/>
              <a:t>The Riverside</a:t>
            </a:r>
            <a:r>
              <a:rPr lang="en-US" dirty="0"/>
              <a:t> (a riverside café with a view).</a:t>
            </a:r>
          </a:p>
          <a:p>
            <a:pPr lvl="1"/>
            <a:r>
              <a:rPr lang="en-US" b="1" dirty="0"/>
              <a:t>Dinner</a:t>
            </a:r>
            <a:r>
              <a:rPr lang="en-US" dirty="0"/>
              <a:t>: Traditional </a:t>
            </a:r>
            <a:r>
              <a:rPr lang="en-US" b="1" dirty="0" err="1"/>
              <a:t>Khao</a:t>
            </a:r>
            <a:r>
              <a:rPr lang="en-US" b="1" dirty="0"/>
              <a:t> </a:t>
            </a:r>
            <a:r>
              <a:rPr lang="en-US" b="1" dirty="0" err="1"/>
              <a:t>Soi</a:t>
            </a:r>
            <a:r>
              <a:rPr lang="en-US" dirty="0"/>
              <a:t> at </a:t>
            </a:r>
            <a:r>
              <a:rPr lang="en-US" b="1" dirty="0" err="1"/>
              <a:t>Khao</a:t>
            </a:r>
            <a:r>
              <a:rPr lang="en-US" b="1" dirty="0"/>
              <a:t> </a:t>
            </a:r>
            <a:r>
              <a:rPr lang="en-US" b="1" dirty="0" err="1"/>
              <a:t>Soi</a:t>
            </a:r>
            <a:r>
              <a:rPr lang="en-US" b="1" dirty="0"/>
              <a:t> </a:t>
            </a:r>
            <a:r>
              <a:rPr lang="en-US" b="1" dirty="0" err="1"/>
              <a:t>Nimman</a:t>
            </a:r>
            <a:r>
              <a:rPr lang="en-US" dirty="0"/>
              <a:t>.</a:t>
            </a:r>
          </a:p>
          <a:p>
            <a:r>
              <a:rPr lang="en-US" b="1" dirty="0"/>
              <a:t>Activities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Visit an </a:t>
            </a:r>
            <a:r>
              <a:rPr lang="en-US" b="1" dirty="0"/>
              <a:t>ethical elephant sanctuary</a:t>
            </a:r>
            <a:r>
              <a:rPr lang="en-US" dirty="0"/>
              <a:t>, such as </a:t>
            </a:r>
            <a:r>
              <a:rPr lang="en-US" b="1" dirty="0"/>
              <a:t>Elephant Nature Park</a:t>
            </a:r>
            <a:r>
              <a:rPr lang="en-US" dirty="0"/>
              <a:t> for a full day with the elephants.</a:t>
            </a:r>
          </a:p>
          <a:p>
            <a:pPr lvl="1"/>
            <a:r>
              <a:rPr lang="en-US" dirty="0"/>
              <a:t>Visit the </a:t>
            </a:r>
            <a:r>
              <a:rPr lang="en-US" b="1" dirty="0"/>
              <a:t>Chiang Mai Night Bazaar</a:t>
            </a:r>
            <a:r>
              <a:rPr lang="en-US" dirty="0"/>
              <a:t> for shopping.</a:t>
            </a:r>
          </a:p>
          <a:p>
            <a:r>
              <a:rPr lang="en-US" dirty="0" smtClean="0"/>
              <a:t>Enjoy </a:t>
            </a:r>
            <a:r>
              <a:rPr lang="en-US" dirty="0"/>
              <a:t>a couple’s </a:t>
            </a:r>
            <a:r>
              <a:rPr lang="en-US" b="1" dirty="0"/>
              <a:t>cooking class</a:t>
            </a:r>
            <a:r>
              <a:rPr lang="en-US" dirty="0"/>
              <a:t> to learn how to make Northern Thai dishes.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19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458" y="1761196"/>
            <a:ext cx="8596668" cy="388077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Day 5: East Coast - </a:t>
            </a:r>
            <a:r>
              <a:rPr lang="en-US" b="1" dirty="0" err="1"/>
              <a:t>Koh</a:t>
            </a:r>
            <a:r>
              <a:rPr lang="en-US" b="1" dirty="0"/>
              <a:t> </a:t>
            </a:r>
            <a:r>
              <a:rPr lang="en-US" b="1" dirty="0" err="1"/>
              <a:t>Samui</a:t>
            </a:r>
            <a:endParaRPr lang="en-US" b="1" dirty="0"/>
          </a:p>
          <a:p>
            <a:r>
              <a:rPr lang="en-US" b="1" dirty="0"/>
              <a:t>Travel Time</a:t>
            </a:r>
            <a:r>
              <a:rPr lang="en-US" dirty="0"/>
              <a:t>: 1.5-hour flight from Chiang Mai to </a:t>
            </a:r>
            <a:r>
              <a:rPr lang="en-US" b="1" dirty="0" err="1"/>
              <a:t>Koh</a:t>
            </a:r>
            <a:r>
              <a:rPr lang="en-US" b="1" dirty="0"/>
              <a:t> </a:t>
            </a:r>
            <a:r>
              <a:rPr lang="en-US" b="1" dirty="0" err="1"/>
              <a:t>Samui</a:t>
            </a:r>
            <a:r>
              <a:rPr lang="en-US" dirty="0"/>
              <a:t>.</a:t>
            </a:r>
          </a:p>
          <a:p>
            <a:r>
              <a:rPr lang="en-US" b="1" dirty="0"/>
              <a:t>Accommodation</a:t>
            </a:r>
            <a:r>
              <a:rPr lang="en-US" dirty="0"/>
              <a:t>: </a:t>
            </a:r>
            <a:r>
              <a:rPr lang="en-US" b="1" dirty="0"/>
              <a:t>Six Senses </a:t>
            </a:r>
            <a:r>
              <a:rPr lang="en-US" b="1" dirty="0" err="1"/>
              <a:t>Samui</a:t>
            </a:r>
            <a:r>
              <a:rPr lang="en-US" dirty="0"/>
              <a:t>, a secluded luxury resort.</a:t>
            </a:r>
          </a:p>
          <a:p>
            <a:r>
              <a:rPr lang="en-US" b="1" dirty="0"/>
              <a:t>Meals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Lunch</a:t>
            </a:r>
            <a:r>
              <a:rPr lang="en-US" dirty="0"/>
              <a:t>: At </a:t>
            </a:r>
            <a:r>
              <a:rPr lang="en-US" b="1" dirty="0"/>
              <a:t>Green Bird</a:t>
            </a:r>
            <a:r>
              <a:rPr lang="en-US" dirty="0"/>
              <a:t>, known for fresh seafood.</a:t>
            </a:r>
          </a:p>
          <a:p>
            <a:pPr lvl="1"/>
            <a:r>
              <a:rPr lang="en-US" b="1" dirty="0"/>
              <a:t>Dinner</a:t>
            </a:r>
            <a:r>
              <a:rPr lang="en-US" dirty="0"/>
              <a:t>: Beachfront dining at </a:t>
            </a:r>
            <a:r>
              <a:rPr lang="en-US" b="1" dirty="0"/>
              <a:t>The Dining Room</a:t>
            </a:r>
            <a:r>
              <a:rPr lang="en-US" dirty="0"/>
              <a:t> in your resort.</a:t>
            </a:r>
          </a:p>
          <a:p>
            <a:r>
              <a:rPr lang="en-US" b="1" dirty="0"/>
              <a:t>Activities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Relax on </a:t>
            </a:r>
            <a:r>
              <a:rPr lang="en-US" b="1" dirty="0"/>
              <a:t>Chaweng Beach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Visit the </a:t>
            </a:r>
            <a:r>
              <a:rPr lang="en-US" b="1" dirty="0"/>
              <a:t>Big Buddha</a:t>
            </a:r>
            <a:r>
              <a:rPr lang="en-US" dirty="0"/>
              <a:t> and </a:t>
            </a:r>
            <a:r>
              <a:rPr lang="en-US" b="1" dirty="0"/>
              <a:t>Wat </a:t>
            </a:r>
            <a:r>
              <a:rPr lang="en-US" b="1" dirty="0" err="1"/>
              <a:t>Plai</a:t>
            </a:r>
            <a:r>
              <a:rPr lang="en-US" b="1" dirty="0"/>
              <a:t> Laem</a:t>
            </a:r>
            <a:r>
              <a:rPr lang="en-US" dirty="0"/>
              <a:t> temples.</a:t>
            </a:r>
          </a:p>
          <a:p>
            <a:r>
              <a:rPr lang="en-US" dirty="0" smtClean="0"/>
              <a:t>Enjoy </a:t>
            </a:r>
            <a:r>
              <a:rPr lang="en-US" dirty="0"/>
              <a:t>a sunset cocktail at </a:t>
            </a:r>
            <a:r>
              <a:rPr lang="en-US" b="1" dirty="0" err="1"/>
              <a:t>Woobar</a:t>
            </a:r>
            <a:r>
              <a:rPr lang="en-US" dirty="0"/>
              <a:t> with views of the coast.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95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6745"/>
          </a:xfrm>
        </p:spPr>
        <p:txBody>
          <a:bodyPr/>
          <a:lstStyle/>
          <a:p>
            <a:pPr algn="ctr"/>
            <a:r>
              <a:rPr lang="en-US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75" y="1698134"/>
            <a:ext cx="8596668" cy="3880773"/>
          </a:xfrm>
        </p:spPr>
        <p:txBody>
          <a:bodyPr/>
          <a:lstStyle/>
          <a:p>
            <a:pPr algn="ctr"/>
            <a:r>
              <a:rPr lang="en-US" b="1" dirty="0"/>
              <a:t>Day 6: </a:t>
            </a:r>
            <a:r>
              <a:rPr lang="en-US" b="1" dirty="0" err="1"/>
              <a:t>Koh</a:t>
            </a:r>
            <a:r>
              <a:rPr lang="en-US" b="1" dirty="0"/>
              <a:t> </a:t>
            </a:r>
            <a:r>
              <a:rPr lang="en-US" b="1" dirty="0" err="1"/>
              <a:t>Samui</a:t>
            </a:r>
            <a:r>
              <a:rPr lang="en-US" b="1" dirty="0"/>
              <a:t> Beach Day</a:t>
            </a:r>
          </a:p>
          <a:p>
            <a:r>
              <a:rPr lang="en-US" b="1" dirty="0"/>
              <a:t>Accommodation</a:t>
            </a:r>
            <a:r>
              <a:rPr lang="en-US" dirty="0"/>
              <a:t>: </a:t>
            </a:r>
            <a:r>
              <a:rPr lang="en-US" b="1" dirty="0"/>
              <a:t>Six Senses </a:t>
            </a:r>
            <a:r>
              <a:rPr lang="en-US" b="1" dirty="0" err="1"/>
              <a:t>Samui</a:t>
            </a:r>
            <a:r>
              <a:rPr lang="en-US" dirty="0"/>
              <a:t>.</a:t>
            </a:r>
          </a:p>
          <a:p>
            <a:r>
              <a:rPr lang="en-US" b="1" dirty="0"/>
              <a:t>Meals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Breakfast</a:t>
            </a:r>
            <a:r>
              <a:rPr lang="en-US" dirty="0"/>
              <a:t>: At the resort.</a:t>
            </a:r>
          </a:p>
          <a:p>
            <a:pPr lvl="1"/>
            <a:r>
              <a:rPr lang="en-US" b="1" dirty="0"/>
              <a:t>Lunch</a:t>
            </a:r>
            <a:r>
              <a:rPr lang="en-US" dirty="0"/>
              <a:t>: Beachside BBQ at </a:t>
            </a:r>
            <a:r>
              <a:rPr lang="en-US" b="1" dirty="0"/>
              <a:t>The Jungle Club</a:t>
            </a:r>
            <a:r>
              <a:rPr lang="en-US" dirty="0"/>
              <a:t>.</a:t>
            </a:r>
          </a:p>
          <a:p>
            <a:pPr lvl="1"/>
            <a:r>
              <a:rPr lang="en-US" b="1" dirty="0"/>
              <a:t>Dinner</a:t>
            </a:r>
            <a:r>
              <a:rPr lang="en-US" dirty="0"/>
              <a:t>: Romantic dining at </a:t>
            </a:r>
            <a:r>
              <a:rPr lang="en-US" b="1" dirty="0"/>
              <a:t>Zazen Restaurant</a:t>
            </a:r>
            <a:r>
              <a:rPr lang="en-US" dirty="0"/>
              <a:t> with candlelit tables by the beach.</a:t>
            </a:r>
          </a:p>
          <a:p>
            <a:r>
              <a:rPr lang="en-US" b="1" dirty="0"/>
              <a:t>Activities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Beach hopping: Explore </a:t>
            </a:r>
            <a:r>
              <a:rPr lang="en-US" b="1" dirty="0" err="1"/>
              <a:t>Lamai</a:t>
            </a:r>
            <a:r>
              <a:rPr lang="en-US" b="1" dirty="0"/>
              <a:t> Beach</a:t>
            </a:r>
            <a:r>
              <a:rPr lang="en-US" dirty="0"/>
              <a:t> and </a:t>
            </a:r>
            <a:r>
              <a:rPr lang="en-US" b="1" dirty="0"/>
              <a:t>Silver Beach</a:t>
            </a:r>
            <a:r>
              <a:rPr lang="en-US" dirty="0"/>
              <a:t> for a quiet, romantic day.</a:t>
            </a:r>
          </a:p>
          <a:p>
            <a:pPr lvl="1"/>
            <a:r>
              <a:rPr lang="en-US" dirty="0"/>
              <a:t>Optional snorkeling or kayaking trip around </a:t>
            </a:r>
            <a:r>
              <a:rPr lang="en-US" b="1" dirty="0" err="1"/>
              <a:t>Ang</a:t>
            </a:r>
            <a:r>
              <a:rPr lang="en-US" b="1" dirty="0"/>
              <a:t> Thong National Marine Park</a:t>
            </a:r>
            <a:r>
              <a:rPr lang="en-US" dirty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Book a couple’s massage at the Six Senses spa.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035" y="1240221"/>
            <a:ext cx="3858409" cy="212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39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7255"/>
          </a:xfrm>
        </p:spPr>
        <p:txBody>
          <a:bodyPr/>
          <a:lstStyle/>
          <a:p>
            <a:pPr algn="ctr"/>
            <a:r>
              <a:rPr lang="en-US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541" y="1792727"/>
            <a:ext cx="8596668" cy="388077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Day 7: West Coast - Phuket</a:t>
            </a:r>
          </a:p>
          <a:p>
            <a:r>
              <a:rPr lang="en-US" b="1" dirty="0"/>
              <a:t>Travel Time</a:t>
            </a:r>
            <a:r>
              <a:rPr lang="en-US" dirty="0"/>
              <a:t>: 1-hour flight from </a:t>
            </a:r>
            <a:r>
              <a:rPr lang="en-US" dirty="0" err="1"/>
              <a:t>Koh</a:t>
            </a:r>
            <a:r>
              <a:rPr lang="en-US" dirty="0"/>
              <a:t> </a:t>
            </a:r>
            <a:r>
              <a:rPr lang="en-US" dirty="0" err="1"/>
              <a:t>Samui</a:t>
            </a:r>
            <a:r>
              <a:rPr lang="en-US" dirty="0"/>
              <a:t> to </a:t>
            </a:r>
            <a:r>
              <a:rPr lang="en-US" b="1" dirty="0"/>
              <a:t>Phuket</a:t>
            </a:r>
            <a:r>
              <a:rPr lang="en-US" dirty="0"/>
              <a:t>.</a:t>
            </a:r>
          </a:p>
          <a:p>
            <a:r>
              <a:rPr lang="en-US" b="1" dirty="0"/>
              <a:t>Accommodation</a:t>
            </a:r>
            <a:r>
              <a:rPr lang="en-US" dirty="0"/>
              <a:t>: </a:t>
            </a:r>
            <a:r>
              <a:rPr lang="en-US" b="1" dirty="0"/>
              <a:t>The Shore at </a:t>
            </a:r>
            <a:r>
              <a:rPr lang="en-US" b="1" dirty="0" err="1"/>
              <a:t>Katathani</a:t>
            </a:r>
            <a:r>
              <a:rPr lang="en-US" dirty="0"/>
              <a:t>, a luxury resort on </a:t>
            </a:r>
            <a:r>
              <a:rPr lang="en-US" b="1" dirty="0"/>
              <a:t>Kata </a:t>
            </a:r>
            <a:r>
              <a:rPr lang="en-US" b="1" dirty="0" err="1"/>
              <a:t>Noi</a:t>
            </a:r>
            <a:r>
              <a:rPr lang="en-US" b="1" dirty="0"/>
              <a:t> Beach</a:t>
            </a:r>
            <a:r>
              <a:rPr lang="en-US" dirty="0"/>
              <a:t>.</a:t>
            </a:r>
          </a:p>
          <a:p>
            <a:r>
              <a:rPr lang="en-US" b="1" dirty="0"/>
              <a:t>Meals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Lunch</a:t>
            </a:r>
            <a:r>
              <a:rPr lang="en-US" dirty="0"/>
              <a:t>: Local seafood at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Eang@Pier</a:t>
            </a:r>
            <a:r>
              <a:rPr lang="en-US" dirty="0"/>
              <a:t>.</a:t>
            </a:r>
          </a:p>
          <a:p>
            <a:pPr lvl="1"/>
            <a:r>
              <a:rPr lang="en-US" b="1" dirty="0"/>
              <a:t>Dinner</a:t>
            </a:r>
            <a:r>
              <a:rPr lang="en-US" dirty="0"/>
              <a:t>: Private beach dining at the resort.</a:t>
            </a:r>
          </a:p>
          <a:p>
            <a:r>
              <a:rPr lang="en-US" b="1" dirty="0"/>
              <a:t>Activities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Visit the famous </a:t>
            </a:r>
            <a:r>
              <a:rPr lang="en-US" b="1" dirty="0" err="1"/>
              <a:t>Phang</a:t>
            </a:r>
            <a:r>
              <a:rPr lang="en-US" b="1" dirty="0"/>
              <a:t> </a:t>
            </a:r>
            <a:r>
              <a:rPr lang="en-US" b="1" dirty="0" err="1"/>
              <a:t>Nga</a:t>
            </a:r>
            <a:r>
              <a:rPr lang="en-US" b="1" dirty="0"/>
              <a:t> Bay</a:t>
            </a:r>
            <a:r>
              <a:rPr lang="en-US" dirty="0"/>
              <a:t> (James Bond Island).</a:t>
            </a:r>
          </a:p>
          <a:p>
            <a:pPr lvl="1"/>
            <a:r>
              <a:rPr lang="en-US" dirty="0"/>
              <a:t>Spend the afternoon at </a:t>
            </a:r>
            <a:r>
              <a:rPr lang="en-US" b="1" dirty="0" err="1"/>
              <a:t>Patong</a:t>
            </a:r>
            <a:r>
              <a:rPr lang="en-US" b="1" dirty="0"/>
              <a:t> Beach</a:t>
            </a:r>
            <a:r>
              <a:rPr lang="en-US" dirty="0"/>
              <a:t> and explore the vibrant nightlife.</a:t>
            </a:r>
          </a:p>
          <a:p>
            <a:r>
              <a:rPr lang="en-US" dirty="0" smtClean="0"/>
              <a:t> </a:t>
            </a:r>
            <a:r>
              <a:rPr lang="en-US" dirty="0"/>
              <a:t>Book a </a:t>
            </a:r>
            <a:r>
              <a:rPr lang="en-US" b="1" dirty="0"/>
              <a:t>private sunset sail</a:t>
            </a:r>
            <a:r>
              <a:rPr lang="en-US" dirty="0"/>
              <a:t> for a romantic evening at sea.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37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5214"/>
          </a:xfrm>
        </p:spPr>
        <p:txBody>
          <a:bodyPr/>
          <a:lstStyle/>
          <a:p>
            <a:pPr algn="ctr"/>
            <a:r>
              <a:rPr lang="en-US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948" y="1782216"/>
            <a:ext cx="8596668" cy="388077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Day 8: Phuket - Island Hopping</a:t>
            </a:r>
          </a:p>
          <a:p>
            <a:r>
              <a:rPr lang="en-US" b="1" dirty="0"/>
              <a:t>Accommodation</a:t>
            </a:r>
            <a:r>
              <a:rPr lang="en-US" dirty="0"/>
              <a:t>: </a:t>
            </a:r>
            <a:r>
              <a:rPr lang="en-US" b="1" dirty="0"/>
              <a:t>The Shore at </a:t>
            </a:r>
            <a:r>
              <a:rPr lang="en-US" b="1" dirty="0" err="1"/>
              <a:t>Katathani</a:t>
            </a:r>
            <a:r>
              <a:rPr lang="en-US" dirty="0"/>
              <a:t>.</a:t>
            </a:r>
          </a:p>
          <a:p>
            <a:r>
              <a:rPr lang="en-US" b="1" dirty="0"/>
              <a:t>Meals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Breakfast</a:t>
            </a:r>
            <a:r>
              <a:rPr lang="en-US" dirty="0"/>
              <a:t>: At the resort.</a:t>
            </a:r>
          </a:p>
          <a:p>
            <a:pPr lvl="1"/>
            <a:r>
              <a:rPr lang="en-US" b="1" dirty="0"/>
              <a:t>Lunch</a:t>
            </a:r>
            <a:r>
              <a:rPr lang="en-US" dirty="0"/>
              <a:t>: On board during the island-hopping tour.</a:t>
            </a:r>
          </a:p>
          <a:p>
            <a:pPr lvl="1"/>
            <a:r>
              <a:rPr lang="en-US" b="1" dirty="0"/>
              <a:t>Dinner</a:t>
            </a:r>
            <a:r>
              <a:rPr lang="en-US" dirty="0"/>
              <a:t>: Fine dining at </a:t>
            </a:r>
            <a:r>
              <a:rPr lang="en-US" b="1" dirty="0"/>
              <a:t>Mom </a:t>
            </a:r>
            <a:r>
              <a:rPr lang="en-US" b="1" dirty="0" err="1"/>
              <a:t>Tri’s</a:t>
            </a:r>
            <a:r>
              <a:rPr lang="en-US" b="1" dirty="0"/>
              <a:t> Kitchen</a:t>
            </a:r>
            <a:r>
              <a:rPr lang="en-US" dirty="0"/>
              <a:t> overlooking the ocean.</a:t>
            </a:r>
          </a:p>
          <a:p>
            <a:r>
              <a:rPr lang="en-US" b="1" dirty="0"/>
              <a:t>Activities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Full-day island hopping to </a:t>
            </a:r>
            <a:r>
              <a:rPr lang="en-US" b="1" dirty="0"/>
              <a:t>Phi </a:t>
            </a:r>
            <a:r>
              <a:rPr lang="en-US" b="1" dirty="0" err="1"/>
              <a:t>Phi</a:t>
            </a:r>
            <a:r>
              <a:rPr lang="en-US" b="1" dirty="0"/>
              <a:t> Islands</a:t>
            </a:r>
            <a:r>
              <a:rPr lang="en-US" dirty="0"/>
              <a:t> for beach time and snorkeling.</a:t>
            </a:r>
          </a:p>
          <a:p>
            <a:pPr lvl="1"/>
            <a:r>
              <a:rPr lang="en-US" dirty="0"/>
              <a:t>Relax at </a:t>
            </a:r>
            <a:r>
              <a:rPr lang="en-US" b="1" dirty="0"/>
              <a:t>Maya Bay</a:t>
            </a:r>
            <a:r>
              <a:rPr lang="en-US" dirty="0"/>
              <a:t> (depending on access) and swim in the turquoise waters.</a:t>
            </a:r>
          </a:p>
          <a:p>
            <a:r>
              <a:rPr lang="en-US" dirty="0" smtClean="0"/>
              <a:t>Capture </a:t>
            </a:r>
            <a:r>
              <a:rPr lang="en-US" dirty="0"/>
              <a:t>stunning photos and enjoy a private beach picnic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6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82217"/>
            <a:ext cx="8901468" cy="410357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dirty="0"/>
              <a:t>Day 9: </a:t>
            </a:r>
            <a:r>
              <a:rPr lang="en-US" b="1" dirty="0" err="1"/>
              <a:t>Krabi</a:t>
            </a:r>
            <a:r>
              <a:rPr lang="en-US" b="1" dirty="0"/>
              <a:t> (Optional Add-On)</a:t>
            </a:r>
          </a:p>
          <a:p>
            <a:r>
              <a:rPr lang="en-US" b="1" dirty="0"/>
              <a:t>Travel Time</a:t>
            </a:r>
            <a:r>
              <a:rPr lang="en-US" dirty="0"/>
              <a:t>: 2-hour drive to </a:t>
            </a:r>
            <a:r>
              <a:rPr lang="en-US" b="1" dirty="0" err="1"/>
              <a:t>Krabi</a:t>
            </a:r>
            <a:r>
              <a:rPr lang="en-US" dirty="0"/>
              <a:t> or take a boat transfer.</a:t>
            </a:r>
          </a:p>
          <a:p>
            <a:r>
              <a:rPr lang="en-US" b="1" dirty="0"/>
              <a:t>Accommodation</a:t>
            </a:r>
            <a:r>
              <a:rPr lang="en-US" dirty="0"/>
              <a:t>: </a:t>
            </a:r>
            <a:r>
              <a:rPr lang="en-US" b="1" dirty="0" err="1"/>
              <a:t>Rayavadee</a:t>
            </a:r>
            <a:r>
              <a:rPr lang="en-US" b="1" dirty="0"/>
              <a:t> Resort</a:t>
            </a:r>
            <a:r>
              <a:rPr lang="en-US" dirty="0"/>
              <a:t>, nestled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between </a:t>
            </a:r>
            <a:r>
              <a:rPr lang="en-US" dirty="0"/>
              <a:t>beaches and cliffs.</a:t>
            </a:r>
          </a:p>
          <a:p>
            <a:r>
              <a:rPr lang="en-US" b="1" dirty="0"/>
              <a:t>Meals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Lunch</a:t>
            </a:r>
            <a:r>
              <a:rPr lang="en-US" dirty="0"/>
              <a:t>: Beachside at </a:t>
            </a:r>
            <a:r>
              <a:rPr lang="en-US" b="1" dirty="0"/>
              <a:t>The Grotto</a:t>
            </a:r>
            <a:r>
              <a:rPr lang="en-US" dirty="0"/>
              <a:t>.</a:t>
            </a:r>
          </a:p>
          <a:p>
            <a:pPr lvl="1"/>
            <a:r>
              <a:rPr lang="en-US" b="1" dirty="0"/>
              <a:t>Dinner</a:t>
            </a:r>
            <a:r>
              <a:rPr lang="en-US" dirty="0"/>
              <a:t>: Private dining on the beach at the resort.</a:t>
            </a:r>
          </a:p>
          <a:p>
            <a:r>
              <a:rPr lang="en-US" b="1" dirty="0"/>
              <a:t>Activities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Visit the stunning </a:t>
            </a:r>
            <a:r>
              <a:rPr lang="en-US" b="1" dirty="0" err="1"/>
              <a:t>Railay</a:t>
            </a:r>
            <a:r>
              <a:rPr lang="en-US" b="1" dirty="0"/>
              <a:t> Beach</a:t>
            </a:r>
            <a:r>
              <a:rPr lang="en-US" dirty="0"/>
              <a:t> and </a:t>
            </a:r>
            <a:r>
              <a:rPr lang="en-US" b="1" dirty="0" err="1"/>
              <a:t>Phra</a:t>
            </a:r>
            <a:r>
              <a:rPr lang="en-US" b="1" dirty="0"/>
              <a:t> Nang Cave Beach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Explore hidden lagoons and caves by kayak.</a:t>
            </a:r>
          </a:p>
          <a:p>
            <a:r>
              <a:rPr lang="en-US" dirty="0" smtClean="0"/>
              <a:t> </a:t>
            </a:r>
            <a:r>
              <a:rPr lang="en-US" dirty="0"/>
              <a:t>Take part in a </a:t>
            </a:r>
            <a:r>
              <a:rPr lang="en-US" b="1" dirty="0"/>
              <a:t>sunset yoga</a:t>
            </a:r>
            <a:r>
              <a:rPr lang="en-US" dirty="0"/>
              <a:t> session with a view of the cliffs.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877" y="2500177"/>
            <a:ext cx="4485288" cy="186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0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7766"/>
          </a:xfrm>
        </p:spPr>
        <p:txBody>
          <a:bodyPr/>
          <a:lstStyle/>
          <a:p>
            <a:pPr algn="ctr"/>
            <a:r>
              <a:rPr lang="en-US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8437"/>
            <a:ext cx="8722793" cy="4240211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dirty="0"/>
              <a:t>Day 10: Departure from Phuket</a:t>
            </a:r>
          </a:p>
          <a:p>
            <a:r>
              <a:rPr lang="en-US" b="1" dirty="0"/>
              <a:t>Travel Time</a:t>
            </a:r>
            <a:r>
              <a:rPr lang="en-US" dirty="0"/>
              <a:t>: Return to </a:t>
            </a:r>
            <a:r>
              <a:rPr lang="en-US" b="1" dirty="0"/>
              <a:t>Phuket International Airport</a:t>
            </a:r>
            <a:r>
              <a:rPr lang="en-US" dirty="0"/>
              <a:t> for your flight home.</a:t>
            </a:r>
          </a:p>
          <a:p>
            <a:r>
              <a:rPr lang="en-US" b="1" dirty="0"/>
              <a:t>Meals</a:t>
            </a:r>
            <a:r>
              <a:rPr lang="en-US" dirty="0"/>
              <a:t>: Farewell breakfast at your resort.</a:t>
            </a:r>
          </a:p>
          <a:p>
            <a:r>
              <a:rPr lang="en-US" dirty="0" smtClean="0"/>
              <a:t>Enjoy </a:t>
            </a:r>
            <a:r>
              <a:rPr lang="en-US" dirty="0"/>
              <a:t>your last morning on the beach before departure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algn="ctr"/>
            <a:r>
              <a:rPr lang="en-US" b="1" dirty="0" smtClean="0"/>
              <a:t>Highlights</a:t>
            </a:r>
            <a:r>
              <a:rPr lang="en-US" b="1" dirty="0"/>
              <a:t>:</a:t>
            </a:r>
          </a:p>
          <a:p>
            <a:r>
              <a:rPr lang="en-US" b="1" dirty="0"/>
              <a:t>Beaches</a:t>
            </a:r>
            <a:r>
              <a:rPr lang="en-US" dirty="0"/>
              <a:t>: Chaweng, Silver Beach, </a:t>
            </a:r>
            <a:r>
              <a:rPr lang="en-US" dirty="0" err="1"/>
              <a:t>Lamai</a:t>
            </a:r>
            <a:r>
              <a:rPr lang="en-US" dirty="0"/>
              <a:t> (</a:t>
            </a:r>
            <a:r>
              <a:rPr lang="en-US" dirty="0" err="1"/>
              <a:t>Koh</a:t>
            </a:r>
            <a:r>
              <a:rPr lang="en-US" dirty="0"/>
              <a:t> </a:t>
            </a:r>
            <a:r>
              <a:rPr lang="en-US" dirty="0" err="1"/>
              <a:t>Samui</a:t>
            </a:r>
            <a:r>
              <a:rPr lang="en-US" dirty="0"/>
              <a:t>), Kata </a:t>
            </a:r>
            <a:r>
              <a:rPr lang="en-US" dirty="0" err="1"/>
              <a:t>Noi</a:t>
            </a:r>
            <a:r>
              <a:rPr lang="en-US" dirty="0"/>
              <a:t>, </a:t>
            </a:r>
            <a:r>
              <a:rPr lang="en-US" dirty="0" err="1"/>
              <a:t>Patong</a:t>
            </a:r>
            <a:r>
              <a:rPr lang="en-US" dirty="0"/>
              <a:t> (Phuket), Maya Bay (Phi </a:t>
            </a:r>
            <a:r>
              <a:rPr lang="en-US" dirty="0" err="1"/>
              <a:t>Phi</a:t>
            </a:r>
            <a:r>
              <a:rPr lang="en-US" dirty="0"/>
              <a:t> Islands), </a:t>
            </a:r>
            <a:r>
              <a:rPr lang="en-US" dirty="0" err="1"/>
              <a:t>Railay</a:t>
            </a:r>
            <a:r>
              <a:rPr lang="en-US" dirty="0"/>
              <a:t> Beach (</a:t>
            </a:r>
            <a:r>
              <a:rPr lang="en-US" dirty="0" err="1"/>
              <a:t>Krabi</a:t>
            </a:r>
            <a:r>
              <a:rPr lang="en-US" dirty="0"/>
              <a:t>).</a:t>
            </a:r>
          </a:p>
          <a:p>
            <a:r>
              <a:rPr lang="en-US" b="1" dirty="0"/>
              <a:t>Luxury Resorts</a:t>
            </a:r>
            <a:r>
              <a:rPr lang="en-US" dirty="0"/>
              <a:t>: Mandarin Oriental (Bangkok), 137 Pillars (Chiang Mai), Six Senses </a:t>
            </a:r>
            <a:r>
              <a:rPr lang="en-US" dirty="0" err="1"/>
              <a:t>Samui</a:t>
            </a:r>
            <a:r>
              <a:rPr lang="en-US" dirty="0"/>
              <a:t>, The Shore at </a:t>
            </a:r>
            <a:r>
              <a:rPr lang="en-US" dirty="0" err="1"/>
              <a:t>Katathani</a:t>
            </a:r>
            <a:r>
              <a:rPr lang="en-US" dirty="0"/>
              <a:t> (Phuket), </a:t>
            </a:r>
            <a:r>
              <a:rPr lang="en-US" dirty="0" err="1"/>
              <a:t>Rayavadee</a:t>
            </a:r>
            <a:r>
              <a:rPr lang="en-US" dirty="0"/>
              <a:t> Resort (</a:t>
            </a:r>
            <a:r>
              <a:rPr lang="en-US" dirty="0" err="1"/>
              <a:t>Krabi</a:t>
            </a:r>
            <a:r>
              <a:rPr lang="en-US" dirty="0"/>
              <a:t>).</a:t>
            </a:r>
          </a:p>
          <a:p>
            <a:r>
              <a:rPr lang="en-US" b="1" dirty="0"/>
              <a:t>Romantic Experiences</a:t>
            </a:r>
            <a:r>
              <a:rPr lang="en-US" dirty="0"/>
              <a:t>: Private beach picnics, sunset cruises, spa treatments, and island-hopping tours.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21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122</TotalTime>
  <Words>951</Words>
  <Application>Microsoft Office PowerPoint</Application>
  <PresentationFormat>Widescreen</PresentationFormat>
  <Paragraphs>116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THAILAND ITINERARY </vt:lpstr>
      <vt:lpstr>Best Time to Visit Thailand</vt:lpstr>
      <vt:lpstr>10-Days Thailand Itenerary for Honeymooners</vt:lpstr>
      <vt:lpstr>Itinerary Details</vt:lpstr>
      <vt:lpstr>Itinerary Details</vt:lpstr>
      <vt:lpstr>Itinerary Details</vt:lpstr>
      <vt:lpstr>Itinerary Details</vt:lpstr>
      <vt:lpstr>Itinerary Details</vt:lpstr>
      <vt:lpstr>Itinerary Details</vt:lpstr>
      <vt:lpstr>Itinerary Details</vt:lpstr>
      <vt:lpstr>Itinerary Details</vt:lpstr>
      <vt:lpstr>Itinerary Details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THAILAND ITINERARY</dc:title>
  <dc:creator>Qasim</dc:creator>
  <cp:lastModifiedBy>Qasim</cp:lastModifiedBy>
  <cp:revision>10</cp:revision>
  <dcterms:created xsi:type="dcterms:W3CDTF">2024-10-04T09:24:24Z</dcterms:created>
  <dcterms:modified xsi:type="dcterms:W3CDTF">2024-10-04T11:32:28Z</dcterms:modified>
</cp:coreProperties>
</file>